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6"/>
  </p:notesMasterIdLst>
  <p:sldIdLst>
    <p:sldId id="256" r:id="rId2"/>
    <p:sldId id="259" r:id="rId3"/>
    <p:sldId id="260" r:id="rId4"/>
    <p:sldId id="265" r:id="rId5"/>
    <p:sldId id="266" r:id="rId6"/>
    <p:sldId id="281" r:id="rId7"/>
    <p:sldId id="282" r:id="rId8"/>
    <p:sldId id="283" r:id="rId9"/>
    <p:sldId id="285" r:id="rId10"/>
    <p:sldId id="284" r:id="rId11"/>
    <p:sldId id="288" r:id="rId12"/>
    <p:sldId id="287" r:id="rId13"/>
    <p:sldId id="286" r:id="rId14"/>
    <p:sldId id="280" r:id="rId15"/>
  </p:sldIdLst>
  <p:sldSz cx="9144000" cy="5143500" type="screen16x9"/>
  <p:notesSz cx="6858000" cy="9144000"/>
  <p:embeddedFontLst>
    <p:embeddedFont>
      <p:font typeface="Tahoma" panose="020B0604030504040204" pitchFamily="34" charset="0"/>
      <p:regular r:id="rId17"/>
      <p:bold r:id="rId18"/>
    </p:embeddedFont>
    <p:embeddedFont>
      <p:font typeface="Trebuchet MS" panose="020B0603020202020204" pitchFamily="34" charset="0"/>
      <p:regular r:id="rId19"/>
      <p:bold r:id="rId20"/>
      <p:italic r:id="rId21"/>
      <p:boldItalic r:id="rId22"/>
    </p:embeddedFont>
    <p:embeddedFont>
      <p:font typeface="Manrope" panose="020B0604020202020204" charset="0"/>
      <p:regular r:id="rId23"/>
      <p:bold r:id="rId24"/>
    </p:embeddedFont>
    <p:embeddedFont>
      <p:font typeface="Berlin Sans FB" panose="020E0602020502020306" pitchFamily="34" charset="0"/>
      <p:regular r:id="rId25"/>
      <p:bold r:id="rId26"/>
    </p:embeddedFont>
    <p:embeddedFont>
      <p:font typeface="Bebas Neue" panose="020B0604020202020204" charset="0"/>
      <p:regular r:id="rId27"/>
    </p:embeddedFont>
    <p:embeddedFont>
      <p:font typeface="Comic Sans MS" panose="030F0702030302020204" pitchFamily="66"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880" userDrawn="1">
          <p15:clr>
            <a:srgbClr val="A4A3A4"/>
          </p15:clr>
        </p15:guide>
        <p15:guide id="2" orient="horz" pos="16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152E"/>
    <a:srgbClr val="007571"/>
    <a:srgbClr val="003366"/>
    <a:srgbClr val="111111"/>
    <a:srgbClr val="001B50"/>
    <a:srgbClr val="1C1C1C"/>
    <a:srgbClr val="4D4D4D"/>
    <a:srgbClr val="0D224B"/>
    <a:srgbClr val="333333"/>
    <a:srgbClr val="293C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E5BF8C-36B4-46A8-997C-584FC938859F}">
  <a:tblStyle styleId="{86E5BF8C-36B4-46A8-997C-584FC938859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21C4F03-1CB3-4BE9-8607-4DF9ACF22B2D}"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3333" autoAdjust="0"/>
    <p:restoredTop sz="94660"/>
  </p:normalViewPr>
  <p:slideViewPr>
    <p:cSldViewPr snapToGrid="0">
      <p:cViewPr varScale="1">
        <p:scale>
          <a:sx n="85" d="100"/>
          <a:sy n="85" d="100"/>
        </p:scale>
        <p:origin x="60" y="84"/>
      </p:cViewPr>
      <p:guideLst>
        <p:guide pos="2880"/>
        <p:guide orient="horz" pos="16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36083005741411189"/>
          <c:y val="0.16625785390783468"/>
          <c:w val="0.43757684996006618"/>
          <c:h val="0.69708400744072008"/>
        </c:manualLayout>
      </c:layout>
      <c:doughnutChart>
        <c:varyColors val="1"/>
        <c:ser>
          <c:idx val="0"/>
          <c:order val="0"/>
          <c:tx>
            <c:strRef>
              <c:f>Sheet1!$B$1</c:f>
              <c:strCache>
                <c:ptCount val="1"/>
                <c:pt idx="0">
                  <c:v>Sales</c:v>
                </c:pt>
              </c:strCache>
            </c:strRef>
          </c:tx>
          <c:spPr>
            <a:solidFill>
              <a:schemeClr val="tx1"/>
            </a:solidFill>
            <a:ln w="28575">
              <a:solidFill>
                <a:srgbClr val="00B0F0"/>
              </a:solidFill>
            </a:ln>
          </c:spPr>
          <c:dPt>
            <c:idx val="0"/>
            <c:bubble3D val="0"/>
            <c:explosion val="21"/>
            <c:spPr>
              <a:solidFill>
                <a:schemeClr val="tx1"/>
              </a:solidFill>
              <a:ln w="57150">
                <a:solidFill>
                  <a:srgbClr val="00B0F0"/>
                </a:solidFill>
              </a:ln>
              <a:effectLst/>
            </c:spPr>
            <c:extLst xmlns:c16r2="http://schemas.microsoft.com/office/drawing/2015/06/chart">
              <c:ext xmlns:c16="http://schemas.microsoft.com/office/drawing/2014/chart" uri="{C3380CC4-5D6E-409C-BE32-E72D297353CC}">
                <c16:uniqueId val="{00000001-0FF6-423C-9BD7-9894E834524A}"/>
              </c:ext>
            </c:extLst>
          </c:dPt>
          <c:dPt>
            <c:idx val="1"/>
            <c:bubble3D val="0"/>
            <c:explosion val="17"/>
            <c:spPr>
              <a:solidFill>
                <a:schemeClr val="tx1"/>
              </a:solidFill>
              <a:ln w="38100">
                <a:solidFill>
                  <a:srgbClr val="C00000"/>
                </a:solidFill>
              </a:ln>
              <a:effectLst/>
            </c:spPr>
            <c:extLst xmlns:c16r2="http://schemas.microsoft.com/office/drawing/2015/06/chart">
              <c:ext xmlns:c16="http://schemas.microsoft.com/office/drawing/2014/chart" uri="{C3380CC4-5D6E-409C-BE32-E72D297353CC}">
                <c16:uniqueId val="{00000003-0FF6-423C-9BD7-9894E834524A}"/>
              </c:ext>
            </c:extLst>
          </c:dPt>
          <c:dPt>
            <c:idx val="2"/>
            <c:bubble3D val="0"/>
            <c:spPr>
              <a:solidFill>
                <a:schemeClr val="tx1"/>
              </a:solidFill>
              <a:ln w="28575">
                <a:solidFill>
                  <a:srgbClr val="FFC000"/>
                </a:solidFill>
              </a:ln>
              <a:effectLst/>
            </c:spPr>
            <c:extLst xmlns:c16r2="http://schemas.microsoft.com/office/drawing/2015/06/chart">
              <c:ext xmlns:c16="http://schemas.microsoft.com/office/drawing/2014/chart" uri="{C3380CC4-5D6E-409C-BE32-E72D297353CC}">
                <c16:uniqueId val="{00000005-0FF6-423C-9BD7-9894E834524A}"/>
              </c:ext>
            </c:extLst>
          </c:dPt>
          <c:dPt>
            <c:idx val="3"/>
            <c:bubble3D val="0"/>
            <c:spPr>
              <a:solidFill>
                <a:schemeClr val="tx1"/>
              </a:solidFill>
              <a:ln w="28575">
                <a:solidFill>
                  <a:srgbClr val="00B0F0"/>
                </a:solidFill>
              </a:ln>
              <a:effectLst/>
            </c:spPr>
            <c:extLst xmlns:c16r2="http://schemas.microsoft.com/office/drawing/2015/06/chart">
              <c:ext xmlns:c16="http://schemas.microsoft.com/office/drawing/2014/chart" uri="{C3380CC4-5D6E-409C-BE32-E72D297353CC}">
                <c16:uniqueId val="{00000007-0FF6-423C-9BD7-9894E834524A}"/>
              </c:ext>
            </c:extLst>
          </c:dPt>
          <c:cat>
            <c:strRef>
              <c:f>Sheet1!$A$2:$A$5</c:f>
              <c:strCache>
                <c:ptCount val="3"/>
                <c:pt idx="0">
                  <c:v>1st Qtr</c:v>
                </c:pt>
                <c:pt idx="1">
                  <c:v>2nd Qtr</c:v>
                </c:pt>
                <c:pt idx="2">
                  <c:v>3rd Qtr</c:v>
                </c:pt>
              </c:strCache>
            </c:strRef>
          </c:cat>
          <c:val>
            <c:numRef>
              <c:f>Sheet1!$B$2:$B$5</c:f>
              <c:numCache>
                <c:formatCode>General</c:formatCode>
                <c:ptCount val="4"/>
                <c:pt idx="0">
                  <c:v>95.1</c:v>
                </c:pt>
                <c:pt idx="1">
                  <c:v>4.79</c:v>
                </c:pt>
                <c:pt idx="2">
                  <c:v>0.11</c:v>
                </c:pt>
              </c:numCache>
            </c:numRef>
          </c:val>
          <c:extLst xmlns:c16r2="http://schemas.microsoft.com/office/drawing/2015/06/chart">
            <c:ext xmlns:c16="http://schemas.microsoft.com/office/drawing/2014/chart" uri="{C3380CC4-5D6E-409C-BE32-E72D297353CC}">
              <c16:uniqueId val="{00000008-0FF6-423C-9BD7-9894E834524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0.35645</cdr:x>
      <cdr:y>0.21825</cdr:y>
    </cdr:from>
    <cdr:to>
      <cdr:x>0.48693</cdr:x>
      <cdr:y>0.21825</cdr:y>
    </cdr:to>
    <cdr:cxnSp macro="">
      <cdr:nvCxnSpPr>
        <cdr:cNvPr id="2" name="Google Shape;158;p19">
          <a:extLst xmlns:a="http://schemas.openxmlformats.org/drawingml/2006/main">
            <a:ext uri="{FF2B5EF4-FFF2-40B4-BE49-F238E27FC236}">
              <a16:creationId xmlns="" xmlns:a16="http://schemas.microsoft.com/office/drawing/2014/main" id="{D2261DC8-AE04-C583-A119-0491C0F87DBA}"/>
            </a:ext>
          </a:extLst>
        </cdr:cNvPr>
        <cdr:cNvCxnSpPr/>
      </cdr:nvCxnSpPr>
      <cdr:spPr>
        <a:xfrm xmlns:a="http://schemas.openxmlformats.org/drawingml/2006/main">
          <a:off x="2038567" y="951411"/>
          <a:ext cx="746223" cy="0"/>
        </a:xfrm>
        <a:prstGeom xmlns:a="http://schemas.openxmlformats.org/drawingml/2006/main" prst="straightConnector1">
          <a:avLst/>
        </a:prstGeom>
        <a:noFill xmlns:a="http://schemas.openxmlformats.org/drawingml/2006/main"/>
        <a:ln xmlns:a="http://schemas.openxmlformats.org/drawingml/2006/main" w="38100" cap="flat" cmpd="sng">
          <a:solidFill>
            <a:srgbClr val="C00000"/>
          </a:solidFill>
          <a:prstDash val="solid"/>
          <a:round/>
          <a:headEnd type="none" w="med" len="med"/>
          <a:tailEnd type="oval" w="med" len="med"/>
        </a:ln>
      </cdr:spPr>
    </cdr:cxnSp>
  </cdr:relSizeAnchor>
  <cdr:relSizeAnchor xmlns:cdr="http://schemas.openxmlformats.org/drawingml/2006/chartDrawing">
    <cdr:from>
      <cdr:x>0.54545</cdr:x>
      <cdr:y>0.56628</cdr:y>
    </cdr:from>
    <cdr:to>
      <cdr:x>0.6595</cdr:x>
      <cdr:y>0.70321</cdr:y>
    </cdr:to>
    <cdr:sp macro="" textlink="">
      <cdr:nvSpPr>
        <cdr:cNvPr id="3" name="TextBox 2">
          <a:extLst xmlns:a="http://schemas.openxmlformats.org/drawingml/2006/main">
            <a:ext uri="{FF2B5EF4-FFF2-40B4-BE49-F238E27FC236}">
              <a16:creationId xmlns="" xmlns:a16="http://schemas.microsoft.com/office/drawing/2014/main" id="{446DAEFA-298C-4EC1-725E-9297338BAD9A}"/>
            </a:ext>
          </a:extLst>
        </cdr:cNvPr>
        <cdr:cNvSpPr txBox="1"/>
      </cdr:nvSpPr>
      <cdr:spPr>
        <a:xfrm xmlns:a="http://schemas.openxmlformats.org/drawingml/2006/main">
          <a:off x="3047998" y="1986371"/>
          <a:ext cx="637309" cy="480291"/>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dirty="0"/>
        </a:p>
      </cdr:txBody>
    </cdr:sp>
  </cdr:relSizeAnchor>
  <cdr:relSizeAnchor xmlns:cdr="http://schemas.openxmlformats.org/drawingml/2006/chartDrawing">
    <cdr:from>
      <cdr:x>0.44971</cdr:x>
      <cdr:y>0.23724</cdr:y>
    </cdr:from>
    <cdr:to>
      <cdr:x>0.59807</cdr:x>
      <cdr:y>0.3926</cdr:y>
    </cdr:to>
    <cdr:sp macro="" textlink="">
      <cdr:nvSpPr>
        <cdr:cNvPr id="5" name="TextBox 4">
          <a:extLst xmlns:a="http://schemas.openxmlformats.org/drawingml/2006/main">
            <a:ext uri="{FF2B5EF4-FFF2-40B4-BE49-F238E27FC236}">
              <a16:creationId xmlns="" xmlns:a16="http://schemas.microsoft.com/office/drawing/2014/main" id="{8435E36D-C00D-2F8F-44F0-7B1B9E43988A}"/>
            </a:ext>
          </a:extLst>
        </cdr:cNvPr>
        <cdr:cNvSpPr txBox="1"/>
      </cdr:nvSpPr>
      <cdr:spPr>
        <a:xfrm xmlns:a="http://schemas.openxmlformats.org/drawingml/2006/main">
          <a:off x="2512955" y="963534"/>
          <a:ext cx="829040" cy="630972"/>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600" dirty="0">
            <a:latin typeface="Tahoma" panose="020B0604030504040204" pitchFamily="34" charset="0"/>
            <a:ea typeface="Tahoma" panose="020B0604030504040204" pitchFamily="34" charset="0"/>
            <a:cs typeface="Tahoma" panose="020B0604030504040204" pitchFamily="34" charset="0"/>
          </a:endParaRPr>
        </a:p>
      </cdr:txBody>
    </cdr:sp>
  </cdr:relSizeAnchor>
  <cdr:relSizeAnchor xmlns:cdr="http://schemas.openxmlformats.org/drawingml/2006/chartDrawing">
    <cdr:from>
      <cdr:x>0.40819</cdr:x>
      <cdr:y>0.75262</cdr:y>
    </cdr:from>
    <cdr:to>
      <cdr:x>0.40819</cdr:x>
      <cdr:y>0.84672</cdr:y>
    </cdr:to>
    <cdr:cxnSp macro="">
      <cdr:nvCxnSpPr>
        <cdr:cNvPr id="7" name="Google Shape;158;p19">
          <a:extLst xmlns:a="http://schemas.openxmlformats.org/drawingml/2006/main">
            <a:ext uri="{FF2B5EF4-FFF2-40B4-BE49-F238E27FC236}">
              <a16:creationId xmlns="" xmlns:a16="http://schemas.microsoft.com/office/drawing/2014/main" id="{E2F457B4-C537-759D-EAC4-41F23DC9719F}"/>
            </a:ext>
          </a:extLst>
        </cdr:cNvPr>
        <cdr:cNvCxnSpPr/>
      </cdr:nvCxnSpPr>
      <cdr:spPr>
        <a:xfrm xmlns:a="http://schemas.openxmlformats.org/drawingml/2006/main" flipV="1">
          <a:off x="2334451" y="3280822"/>
          <a:ext cx="0" cy="410199"/>
        </a:xfrm>
        <a:prstGeom xmlns:a="http://schemas.openxmlformats.org/drawingml/2006/main" prst="straightConnector1">
          <a:avLst/>
        </a:prstGeom>
        <a:noFill xmlns:a="http://schemas.openxmlformats.org/drawingml/2006/main"/>
        <a:ln xmlns:a="http://schemas.openxmlformats.org/drawingml/2006/main" w="38100" cap="flat" cmpd="sng">
          <a:solidFill>
            <a:srgbClr val="00B0F0"/>
          </a:solidFill>
          <a:prstDash val="solid"/>
          <a:round/>
          <a:headEnd type="none" w="med" len="med"/>
          <a:tailEnd type="oval" w="med" len="med"/>
        </a:ln>
      </cdr:spPr>
    </cdr:cxnSp>
  </cdr:relSizeAnchor>
  <cdr:relSizeAnchor xmlns:cdr="http://schemas.openxmlformats.org/drawingml/2006/chartDrawing">
    <cdr:from>
      <cdr:x>0.34655</cdr:x>
      <cdr:y>0.84635</cdr:y>
    </cdr:from>
    <cdr:to>
      <cdr:x>0.40605</cdr:x>
      <cdr:y>0.84635</cdr:y>
    </cdr:to>
    <cdr:cxnSp macro="">
      <cdr:nvCxnSpPr>
        <cdr:cNvPr id="10" name="Straight Connector 9">
          <a:extLst xmlns:a="http://schemas.openxmlformats.org/drawingml/2006/main">
            <a:ext uri="{FF2B5EF4-FFF2-40B4-BE49-F238E27FC236}">
              <a16:creationId xmlns="" xmlns:a16="http://schemas.microsoft.com/office/drawing/2014/main" id="{CD1C50E8-B6E3-1916-6F9D-1B1EEABDEC9C}"/>
            </a:ext>
          </a:extLst>
        </cdr:cNvPr>
        <cdr:cNvCxnSpPr/>
      </cdr:nvCxnSpPr>
      <cdr:spPr>
        <a:xfrm xmlns:a="http://schemas.openxmlformats.org/drawingml/2006/main" flipH="1">
          <a:off x="1981925" y="3689401"/>
          <a:ext cx="340284" cy="0"/>
        </a:xfrm>
        <a:prstGeom xmlns:a="http://schemas.openxmlformats.org/drawingml/2006/main" prst="line">
          <a:avLst/>
        </a:prstGeom>
        <a:ln xmlns:a="http://schemas.openxmlformats.org/drawingml/2006/main" w="38100">
          <a:solidFill>
            <a:srgbClr val="00B0F0"/>
          </a:solidFill>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0.57933</cdr:x>
      <cdr:y>0.08871</cdr:y>
    </cdr:from>
    <cdr:to>
      <cdr:x>0.57933</cdr:x>
      <cdr:y>0.17166</cdr:y>
    </cdr:to>
    <cdr:cxnSp macro="">
      <cdr:nvCxnSpPr>
        <cdr:cNvPr id="11" name="Google Shape;158;p19">
          <a:extLst xmlns:a="http://schemas.openxmlformats.org/drawingml/2006/main">
            <a:ext uri="{FF2B5EF4-FFF2-40B4-BE49-F238E27FC236}">
              <a16:creationId xmlns="" xmlns:a16="http://schemas.microsoft.com/office/drawing/2014/main" id="{139DC89F-7C2F-ACF2-8A5F-E18D724E534F}"/>
            </a:ext>
          </a:extLst>
        </cdr:cNvPr>
        <cdr:cNvCxnSpPr/>
      </cdr:nvCxnSpPr>
      <cdr:spPr>
        <a:xfrm xmlns:a="http://schemas.openxmlformats.org/drawingml/2006/main">
          <a:off x="3237281" y="360281"/>
          <a:ext cx="0" cy="336889"/>
        </a:xfrm>
        <a:prstGeom xmlns:a="http://schemas.openxmlformats.org/drawingml/2006/main" prst="straightConnector1">
          <a:avLst/>
        </a:prstGeom>
        <a:noFill xmlns:a="http://schemas.openxmlformats.org/drawingml/2006/main"/>
        <a:ln xmlns:a="http://schemas.openxmlformats.org/drawingml/2006/main" w="38100" cap="flat" cmpd="sng">
          <a:solidFill>
            <a:srgbClr val="FFC000"/>
          </a:solidFill>
          <a:prstDash val="solid"/>
          <a:round/>
          <a:headEnd type="none" w="med" len="med"/>
          <a:tailEnd type="oval" w="med" len="med"/>
        </a:ln>
      </cdr:spPr>
    </cdr:cxnSp>
  </cdr:relSizeAnchor>
  <cdr:relSizeAnchor xmlns:cdr="http://schemas.openxmlformats.org/drawingml/2006/chartDrawing">
    <cdr:from>
      <cdr:x>0.51983</cdr:x>
      <cdr:y>0.09012</cdr:y>
    </cdr:from>
    <cdr:to>
      <cdr:x>0.57933</cdr:x>
      <cdr:y>0.09012</cdr:y>
    </cdr:to>
    <cdr:cxnSp macro="">
      <cdr:nvCxnSpPr>
        <cdr:cNvPr id="20" name="Straight Connector 19">
          <a:extLst xmlns:a="http://schemas.openxmlformats.org/drawingml/2006/main">
            <a:ext uri="{FF2B5EF4-FFF2-40B4-BE49-F238E27FC236}">
              <a16:creationId xmlns="" xmlns:a16="http://schemas.microsoft.com/office/drawing/2014/main" id="{B285D31F-E3E1-3BC0-B324-2D71A1DADB1C}"/>
            </a:ext>
          </a:extLst>
        </cdr:cNvPr>
        <cdr:cNvCxnSpPr/>
      </cdr:nvCxnSpPr>
      <cdr:spPr>
        <a:xfrm xmlns:a="http://schemas.openxmlformats.org/drawingml/2006/main" flipH="1">
          <a:off x="2904795" y="366007"/>
          <a:ext cx="332486" cy="0"/>
        </a:xfrm>
        <a:prstGeom xmlns:a="http://schemas.openxmlformats.org/drawingml/2006/main" prst="line">
          <a:avLst/>
        </a:prstGeom>
        <a:ln xmlns:a="http://schemas.openxmlformats.org/drawingml/2006/main" w="38100">
          <a:solidFill>
            <a:srgbClr val="FFC000"/>
          </a:solidFill>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userShapes>
</file>

<file path=ppt/media/image1.jpg>
</file>

<file path=ppt/media/image10.jpeg>
</file>

<file path=ppt/media/image11.jpg>
</file>

<file path=ppt/media/image12.jpeg>
</file>

<file path=ppt/media/image13.jpeg>
</file>

<file path=ppt/media/image14.jpeg>
</file>

<file path=ppt/media/image15.jpeg>
</file>

<file path=ppt/media/image16.jpeg>
</file>

<file path=ppt/media/image17.jpeg>
</file>

<file path=ppt/media/image18.jpeg>
</file>

<file path=ppt/media/image19.jpg>
</file>

<file path=ppt/media/image2.png>
</file>

<file path=ppt/media/image20.jpeg>
</file>

<file path=ppt/media/image21.jpg>
</file>

<file path=ppt/media/image22.jpeg>
</file>

<file path=ppt/media/image23.jpeg>
</file>

<file path=ppt/media/image24.jp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82359719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003686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
        <p:cNvGrpSpPr/>
        <p:nvPr/>
      </p:nvGrpSpPr>
      <p:grpSpPr>
        <a:xfrm>
          <a:off x="0" y="0"/>
          <a:ext cx="0" cy="0"/>
          <a:chOff x="0" y="0"/>
          <a:chExt cx="0" cy="0"/>
        </a:xfrm>
      </p:grpSpPr>
      <p:sp>
        <p:nvSpPr>
          <p:cNvPr id="829" name="Google Shape;829;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 name="Google Shape;830;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32684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16293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 name="Google Shape;1071;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07894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9"/>
        <p:cNvGrpSpPr/>
        <p:nvPr/>
      </p:nvGrpSpPr>
      <p:grpSpPr>
        <a:xfrm>
          <a:off x="0" y="0"/>
          <a:ext cx="0" cy="0"/>
          <a:chOff x="0" y="0"/>
          <a:chExt cx="0" cy="0"/>
        </a:xfrm>
      </p:grpSpPr>
      <p:sp>
        <p:nvSpPr>
          <p:cNvPr id="1090" name="Google Shape;1090;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1" name="Google Shape;1091;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96877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361549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91650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40587" y="1274486"/>
            <a:ext cx="4071600" cy="25386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64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940587" y="3726161"/>
            <a:ext cx="4071600" cy="409500"/>
          </a:xfrm>
          <a:prstGeom prst="rect">
            <a:avLst/>
          </a:prstGeom>
          <a:ln>
            <a:noFill/>
          </a:ln>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a:spLocks noGrp="1"/>
          </p:cNvSpPr>
          <p:nvPr>
            <p:ph type="pic" idx="2"/>
          </p:nvPr>
        </p:nvSpPr>
        <p:spPr>
          <a:xfrm>
            <a:off x="5631000" y="807375"/>
            <a:ext cx="3513000" cy="4336200"/>
          </a:xfrm>
          <a:prstGeom prst="rect">
            <a:avLst/>
          </a:prstGeom>
          <a:noFill/>
          <a:ln>
            <a:noFill/>
          </a:ln>
        </p:spPr>
      </p:sp>
      <p:sp>
        <p:nvSpPr>
          <p:cNvPr id="12" name="Google Shape;12;p2"/>
          <p:cNvSpPr/>
          <p:nvPr/>
        </p:nvSpPr>
        <p:spPr>
          <a:xfrm>
            <a:off x="0" y="-1875"/>
            <a:ext cx="809369" cy="809272"/>
          </a:xfrm>
          <a:custGeom>
            <a:avLst/>
            <a:gdLst/>
            <a:ahLst/>
            <a:cxnLst/>
            <a:rect l="l" t="t" r="r" b="b"/>
            <a:pathLst>
              <a:path w="41661" h="41656" extrusionOk="0">
                <a:moveTo>
                  <a:pt x="40161" y="0"/>
                </a:moveTo>
                <a:cubicBezTo>
                  <a:pt x="40685" y="381"/>
                  <a:pt x="41197" y="798"/>
                  <a:pt x="41661" y="1250"/>
                </a:cubicBezTo>
                <a:lnTo>
                  <a:pt x="41661" y="12"/>
                </a:lnTo>
                <a:lnTo>
                  <a:pt x="40161" y="0"/>
                </a:lnTo>
                <a:close/>
                <a:moveTo>
                  <a:pt x="23230" y="12"/>
                </a:moveTo>
                <a:cubicBezTo>
                  <a:pt x="23647" y="143"/>
                  <a:pt x="24063" y="262"/>
                  <a:pt x="24492" y="333"/>
                </a:cubicBezTo>
                <a:cubicBezTo>
                  <a:pt x="25926" y="590"/>
                  <a:pt x="27400" y="612"/>
                  <a:pt x="28875" y="612"/>
                </a:cubicBezTo>
                <a:cubicBezTo>
                  <a:pt x="29170" y="612"/>
                  <a:pt x="29465" y="611"/>
                  <a:pt x="29759" y="611"/>
                </a:cubicBezTo>
                <a:cubicBezTo>
                  <a:pt x="31063" y="611"/>
                  <a:pt x="32361" y="628"/>
                  <a:pt x="33624" y="810"/>
                </a:cubicBezTo>
                <a:cubicBezTo>
                  <a:pt x="36398" y="1214"/>
                  <a:pt x="39661" y="2369"/>
                  <a:pt x="41220" y="4846"/>
                </a:cubicBezTo>
                <a:cubicBezTo>
                  <a:pt x="41387" y="5132"/>
                  <a:pt x="41542" y="5429"/>
                  <a:pt x="41661" y="5739"/>
                </a:cubicBezTo>
                <a:lnTo>
                  <a:pt x="41661" y="3727"/>
                </a:lnTo>
                <a:cubicBezTo>
                  <a:pt x="40220" y="1822"/>
                  <a:pt x="37899" y="619"/>
                  <a:pt x="35565" y="12"/>
                </a:cubicBezTo>
                <a:close/>
                <a:moveTo>
                  <a:pt x="1287" y="12"/>
                </a:moveTo>
                <a:cubicBezTo>
                  <a:pt x="1120" y="524"/>
                  <a:pt x="965" y="1036"/>
                  <a:pt x="822" y="1524"/>
                </a:cubicBezTo>
                <a:cubicBezTo>
                  <a:pt x="477" y="2715"/>
                  <a:pt x="215" y="3929"/>
                  <a:pt x="1" y="5155"/>
                </a:cubicBezTo>
                <a:lnTo>
                  <a:pt x="1" y="10680"/>
                </a:lnTo>
                <a:cubicBezTo>
                  <a:pt x="644" y="7691"/>
                  <a:pt x="953" y="4596"/>
                  <a:pt x="1787" y="1667"/>
                </a:cubicBezTo>
                <a:cubicBezTo>
                  <a:pt x="1930" y="1131"/>
                  <a:pt x="2096" y="572"/>
                  <a:pt x="2275" y="12"/>
                </a:cubicBezTo>
                <a:close/>
                <a:moveTo>
                  <a:pt x="3954" y="12"/>
                </a:moveTo>
                <a:cubicBezTo>
                  <a:pt x="3740" y="667"/>
                  <a:pt x="3549" y="1298"/>
                  <a:pt x="3382" y="1893"/>
                </a:cubicBezTo>
                <a:cubicBezTo>
                  <a:pt x="2466" y="5132"/>
                  <a:pt x="2108" y="8596"/>
                  <a:pt x="1168" y="11811"/>
                </a:cubicBezTo>
                <a:cubicBezTo>
                  <a:pt x="846" y="12859"/>
                  <a:pt x="465" y="13871"/>
                  <a:pt x="1" y="14859"/>
                </a:cubicBezTo>
                <a:lnTo>
                  <a:pt x="1" y="16216"/>
                </a:lnTo>
                <a:cubicBezTo>
                  <a:pt x="775" y="14740"/>
                  <a:pt x="1442" y="13216"/>
                  <a:pt x="1977" y="11656"/>
                </a:cubicBezTo>
                <a:cubicBezTo>
                  <a:pt x="2989" y="8537"/>
                  <a:pt x="3382" y="5179"/>
                  <a:pt x="4299" y="2036"/>
                </a:cubicBezTo>
                <a:cubicBezTo>
                  <a:pt x="4478" y="1405"/>
                  <a:pt x="4680" y="714"/>
                  <a:pt x="4930" y="12"/>
                </a:cubicBezTo>
                <a:close/>
                <a:moveTo>
                  <a:pt x="17798" y="16130"/>
                </a:moveTo>
                <a:cubicBezTo>
                  <a:pt x="17999" y="16130"/>
                  <a:pt x="18208" y="16203"/>
                  <a:pt x="18372" y="16335"/>
                </a:cubicBezTo>
                <a:cubicBezTo>
                  <a:pt x="18777" y="16669"/>
                  <a:pt x="18991" y="17240"/>
                  <a:pt x="18777" y="17740"/>
                </a:cubicBezTo>
                <a:cubicBezTo>
                  <a:pt x="18644" y="18006"/>
                  <a:pt x="18403" y="18124"/>
                  <a:pt x="18153" y="18124"/>
                </a:cubicBezTo>
                <a:cubicBezTo>
                  <a:pt x="17954" y="18124"/>
                  <a:pt x="17749" y="18050"/>
                  <a:pt x="17586" y="17919"/>
                </a:cubicBezTo>
                <a:cubicBezTo>
                  <a:pt x="17170" y="17586"/>
                  <a:pt x="16967" y="16966"/>
                  <a:pt x="17182" y="16502"/>
                </a:cubicBezTo>
                <a:cubicBezTo>
                  <a:pt x="17307" y="16244"/>
                  <a:pt x="17547" y="16130"/>
                  <a:pt x="17798" y="16130"/>
                </a:cubicBezTo>
                <a:close/>
                <a:moveTo>
                  <a:pt x="17724" y="15565"/>
                </a:moveTo>
                <a:cubicBezTo>
                  <a:pt x="17321" y="15565"/>
                  <a:pt x="16931" y="15747"/>
                  <a:pt x="16729" y="16157"/>
                </a:cubicBezTo>
                <a:cubicBezTo>
                  <a:pt x="16336" y="16895"/>
                  <a:pt x="16753" y="17883"/>
                  <a:pt x="17360" y="18371"/>
                </a:cubicBezTo>
                <a:cubicBezTo>
                  <a:pt x="17609" y="18572"/>
                  <a:pt x="17940" y="18686"/>
                  <a:pt x="18260" y="18686"/>
                </a:cubicBezTo>
                <a:cubicBezTo>
                  <a:pt x="18660" y="18686"/>
                  <a:pt x="19044" y="18508"/>
                  <a:pt x="19230" y="18097"/>
                </a:cubicBezTo>
                <a:cubicBezTo>
                  <a:pt x="19563" y="17359"/>
                  <a:pt x="19206" y="16359"/>
                  <a:pt x="18599" y="15871"/>
                </a:cubicBezTo>
                <a:cubicBezTo>
                  <a:pt x="18355" y="15674"/>
                  <a:pt x="18036" y="15565"/>
                  <a:pt x="17724" y="15565"/>
                </a:cubicBezTo>
                <a:close/>
                <a:moveTo>
                  <a:pt x="6371" y="12"/>
                </a:moveTo>
                <a:cubicBezTo>
                  <a:pt x="6073" y="798"/>
                  <a:pt x="5823" y="1572"/>
                  <a:pt x="5609" y="2250"/>
                </a:cubicBezTo>
                <a:cubicBezTo>
                  <a:pt x="4692" y="5227"/>
                  <a:pt x="4168" y="8406"/>
                  <a:pt x="3132" y="11335"/>
                </a:cubicBezTo>
                <a:cubicBezTo>
                  <a:pt x="2311" y="13609"/>
                  <a:pt x="1144" y="15764"/>
                  <a:pt x="1" y="17931"/>
                </a:cubicBezTo>
                <a:lnTo>
                  <a:pt x="1" y="19014"/>
                </a:lnTo>
                <a:cubicBezTo>
                  <a:pt x="1311" y="16395"/>
                  <a:pt x="2847" y="13811"/>
                  <a:pt x="3906" y="11073"/>
                </a:cubicBezTo>
                <a:cubicBezTo>
                  <a:pt x="4978" y="8287"/>
                  <a:pt x="5561" y="5251"/>
                  <a:pt x="6502" y="2429"/>
                </a:cubicBezTo>
                <a:cubicBezTo>
                  <a:pt x="6740" y="1703"/>
                  <a:pt x="7026" y="845"/>
                  <a:pt x="7395" y="12"/>
                </a:cubicBezTo>
                <a:close/>
                <a:moveTo>
                  <a:pt x="17591" y="14892"/>
                </a:moveTo>
                <a:lnTo>
                  <a:pt x="17591" y="14892"/>
                </a:lnTo>
                <a:cubicBezTo>
                  <a:pt x="18028" y="14892"/>
                  <a:pt x="18481" y="15052"/>
                  <a:pt x="18849" y="15347"/>
                </a:cubicBezTo>
                <a:cubicBezTo>
                  <a:pt x="19165" y="15603"/>
                  <a:pt x="19448" y="15950"/>
                  <a:pt x="19650" y="16338"/>
                </a:cubicBezTo>
                <a:lnTo>
                  <a:pt x="19650" y="16338"/>
                </a:lnTo>
                <a:cubicBezTo>
                  <a:pt x="19999" y="17014"/>
                  <a:pt x="20108" y="17819"/>
                  <a:pt x="19753" y="18490"/>
                </a:cubicBezTo>
                <a:cubicBezTo>
                  <a:pt x="19460" y="19084"/>
                  <a:pt x="18928" y="19345"/>
                  <a:pt x="18368" y="19345"/>
                </a:cubicBezTo>
                <a:cubicBezTo>
                  <a:pt x="18305" y="19345"/>
                  <a:pt x="18242" y="19341"/>
                  <a:pt x="18179" y="19335"/>
                </a:cubicBezTo>
                <a:lnTo>
                  <a:pt x="18179" y="19335"/>
                </a:lnTo>
                <a:cubicBezTo>
                  <a:pt x="17801" y="19294"/>
                  <a:pt x="17423" y="19141"/>
                  <a:pt x="17110" y="18895"/>
                </a:cubicBezTo>
                <a:cubicBezTo>
                  <a:pt x="16205" y="18205"/>
                  <a:pt x="15693" y="16800"/>
                  <a:pt x="16193" y="15752"/>
                </a:cubicBezTo>
                <a:lnTo>
                  <a:pt x="16193" y="15752"/>
                </a:lnTo>
                <a:cubicBezTo>
                  <a:pt x="16193" y="15752"/>
                  <a:pt x="16193" y="15752"/>
                  <a:pt x="16193" y="15752"/>
                </a:cubicBezTo>
                <a:cubicBezTo>
                  <a:pt x="16482" y="15161"/>
                  <a:pt x="17024" y="14892"/>
                  <a:pt x="17591" y="14892"/>
                </a:cubicBezTo>
                <a:close/>
                <a:moveTo>
                  <a:pt x="17450" y="14329"/>
                </a:moveTo>
                <a:cubicBezTo>
                  <a:pt x="16746" y="14329"/>
                  <a:pt x="16081" y="14656"/>
                  <a:pt x="15729" y="15419"/>
                </a:cubicBezTo>
                <a:cubicBezTo>
                  <a:pt x="15098" y="16638"/>
                  <a:pt x="15691" y="18186"/>
                  <a:pt x="16616" y="19106"/>
                </a:cubicBezTo>
                <a:lnTo>
                  <a:pt x="16616" y="19106"/>
                </a:lnTo>
                <a:cubicBezTo>
                  <a:pt x="16706" y="19197"/>
                  <a:pt x="16800" y="19282"/>
                  <a:pt x="16896" y="19360"/>
                </a:cubicBezTo>
                <a:cubicBezTo>
                  <a:pt x="17343" y="19726"/>
                  <a:pt x="17887" y="19915"/>
                  <a:pt x="18417" y="19915"/>
                </a:cubicBezTo>
                <a:cubicBezTo>
                  <a:pt x="19142" y="19915"/>
                  <a:pt x="19839" y="19560"/>
                  <a:pt x="20218" y="18824"/>
                </a:cubicBezTo>
                <a:cubicBezTo>
                  <a:pt x="20880" y="17524"/>
                  <a:pt x="20204" y="15778"/>
                  <a:pt x="19088" y="14914"/>
                </a:cubicBezTo>
                <a:lnTo>
                  <a:pt x="19088" y="14914"/>
                </a:lnTo>
                <a:cubicBezTo>
                  <a:pt x="19079" y="14907"/>
                  <a:pt x="19071" y="14901"/>
                  <a:pt x="19063" y="14895"/>
                </a:cubicBezTo>
                <a:cubicBezTo>
                  <a:pt x="18599" y="14536"/>
                  <a:pt x="18018" y="14329"/>
                  <a:pt x="17459" y="14329"/>
                </a:cubicBezTo>
                <a:cubicBezTo>
                  <a:pt x="17458" y="14329"/>
                  <a:pt x="17456" y="14329"/>
                  <a:pt x="17455" y="14329"/>
                </a:cubicBezTo>
                <a:lnTo>
                  <a:pt x="17455" y="14329"/>
                </a:lnTo>
                <a:cubicBezTo>
                  <a:pt x="17453" y="14329"/>
                  <a:pt x="17451" y="14329"/>
                  <a:pt x="17450" y="14329"/>
                </a:cubicBezTo>
                <a:close/>
                <a:moveTo>
                  <a:pt x="17418" y="13715"/>
                </a:moveTo>
                <a:cubicBezTo>
                  <a:pt x="18068" y="13715"/>
                  <a:pt x="18737" y="13949"/>
                  <a:pt x="19289" y="14395"/>
                </a:cubicBezTo>
                <a:cubicBezTo>
                  <a:pt x="20623" y="15478"/>
                  <a:pt x="21539" y="17526"/>
                  <a:pt x="20718" y="19181"/>
                </a:cubicBezTo>
                <a:cubicBezTo>
                  <a:pt x="20277" y="20116"/>
                  <a:pt x="19447" y="20535"/>
                  <a:pt x="18574" y="20535"/>
                </a:cubicBezTo>
                <a:cubicBezTo>
                  <a:pt x="17913" y="20535"/>
                  <a:pt x="17229" y="20295"/>
                  <a:pt x="16670" y="19860"/>
                </a:cubicBezTo>
                <a:cubicBezTo>
                  <a:pt x="15300" y="18776"/>
                  <a:pt x="14419" y="16728"/>
                  <a:pt x="15241" y="15061"/>
                </a:cubicBezTo>
                <a:cubicBezTo>
                  <a:pt x="15700" y="14144"/>
                  <a:pt x="16540" y="13715"/>
                  <a:pt x="17418" y="13715"/>
                </a:cubicBezTo>
                <a:close/>
                <a:moveTo>
                  <a:pt x="17299" y="12932"/>
                </a:moveTo>
                <a:cubicBezTo>
                  <a:pt x="16213" y="12932"/>
                  <a:pt x="15182" y="13484"/>
                  <a:pt x="14598" y="14645"/>
                </a:cubicBezTo>
                <a:cubicBezTo>
                  <a:pt x="13574" y="16693"/>
                  <a:pt x="14753" y="19193"/>
                  <a:pt x="16396" y="20491"/>
                </a:cubicBezTo>
                <a:cubicBezTo>
                  <a:pt x="17085" y="21036"/>
                  <a:pt x="17889" y="21320"/>
                  <a:pt x="18664" y="21320"/>
                </a:cubicBezTo>
                <a:cubicBezTo>
                  <a:pt x="19748" y="21320"/>
                  <a:pt x="20777" y="20764"/>
                  <a:pt x="21361" y="19598"/>
                </a:cubicBezTo>
                <a:cubicBezTo>
                  <a:pt x="22373" y="17562"/>
                  <a:pt x="21230" y="15073"/>
                  <a:pt x="19563" y="13752"/>
                </a:cubicBezTo>
                <a:cubicBezTo>
                  <a:pt x="18874" y="13212"/>
                  <a:pt x="18072" y="12932"/>
                  <a:pt x="17299" y="12932"/>
                </a:cubicBezTo>
                <a:close/>
                <a:moveTo>
                  <a:pt x="17222" y="12408"/>
                </a:moveTo>
                <a:cubicBezTo>
                  <a:pt x="18070" y="12408"/>
                  <a:pt x="18950" y="12716"/>
                  <a:pt x="19718" y="13323"/>
                </a:cubicBezTo>
                <a:cubicBezTo>
                  <a:pt x="21563" y="14788"/>
                  <a:pt x="22968" y="17574"/>
                  <a:pt x="21777" y="19860"/>
                </a:cubicBezTo>
                <a:cubicBezTo>
                  <a:pt x="21117" y="21188"/>
                  <a:pt x="19958" y="21828"/>
                  <a:pt x="18733" y="21828"/>
                </a:cubicBezTo>
                <a:cubicBezTo>
                  <a:pt x="17883" y="21828"/>
                  <a:pt x="17000" y="21519"/>
                  <a:pt x="16229" y="20919"/>
                </a:cubicBezTo>
                <a:cubicBezTo>
                  <a:pt x="14348" y="19443"/>
                  <a:pt x="13038" y="16669"/>
                  <a:pt x="14169" y="14383"/>
                </a:cubicBezTo>
                <a:cubicBezTo>
                  <a:pt x="14825" y="13057"/>
                  <a:pt x="15990" y="12408"/>
                  <a:pt x="17222" y="12408"/>
                </a:cubicBezTo>
                <a:close/>
                <a:moveTo>
                  <a:pt x="17114" y="11765"/>
                </a:moveTo>
                <a:cubicBezTo>
                  <a:pt x="15701" y="11765"/>
                  <a:pt x="14370" y="12521"/>
                  <a:pt x="13622" y="14073"/>
                </a:cubicBezTo>
                <a:cubicBezTo>
                  <a:pt x="12264" y="16693"/>
                  <a:pt x="13943" y="19800"/>
                  <a:pt x="16027" y="21467"/>
                </a:cubicBezTo>
                <a:cubicBezTo>
                  <a:pt x="16884" y="22151"/>
                  <a:pt x="17845" y="22485"/>
                  <a:pt x="18773" y="22485"/>
                </a:cubicBezTo>
                <a:cubicBezTo>
                  <a:pt x="20202" y="22485"/>
                  <a:pt x="21553" y="21693"/>
                  <a:pt x="22325" y="20169"/>
                </a:cubicBezTo>
                <a:cubicBezTo>
                  <a:pt x="23647" y="17562"/>
                  <a:pt x="22075" y="14454"/>
                  <a:pt x="19920" y="12775"/>
                </a:cubicBezTo>
                <a:cubicBezTo>
                  <a:pt x="19049" y="12106"/>
                  <a:pt x="18063" y="11765"/>
                  <a:pt x="17114" y="11765"/>
                </a:cubicBezTo>
                <a:close/>
                <a:moveTo>
                  <a:pt x="16995" y="10883"/>
                </a:moveTo>
                <a:cubicBezTo>
                  <a:pt x="18144" y="10883"/>
                  <a:pt x="19218" y="11431"/>
                  <a:pt x="20134" y="12121"/>
                </a:cubicBezTo>
                <a:cubicBezTo>
                  <a:pt x="22575" y="13966"/>
                  <a:pt x="24516" y="17466"/>
                  <a:pt x="22992" y="20503"/>
                </a:cubicBezTo>
                <a:cubicBezTo>
                  <a:pt x="22385" y="21753"/>
                  <a:pt x="21242" y="22872"/>
                  <a:pt x="19872" y="23241"/>
                </a:cubicBezTo>
                <a:cubicBezTo>
                  <a:pt x="19560" y="23326"/>
                  <a:pt x="19250" y="23365"/>
                  <a:pt x="18946" y="23365"/>
                </a:cubicBezTo>
                <a:cubicBezTo>
                  <a:pt x="17804" y="23365"/>
                  <a:pt x="16736" y="22818"/>
                  <a:pt x="15824" y="22122"/>
                </a:cubicBezTo>
                <a:cubicBezTo>
                  <a:pt x="13431" y="20300"/>
                  <a:pt x="11431" y="16764"/>
                  <a:pt x="12967" y="13752"/>
                </a:cubicBezTo>
                <a:cubicBezTo>
                  <a:pt x="13598" y="12513"/>
                  <a:pt x="14705" y="11382"/>
                  <a:pt x="16086" y="11001"/>
                </a:cubicBezTo>
                <a:cubicBezTo>
                  <a:pt x="16393" y="10920"/>
                  <a:pt x="16697" y="10883"/>
                  <a:pt x="16995" y="10883"/>
                </a:cubicBezTo>
                <a:close/>
                <a:moveTo>
                  <a:pt x="16902" y="10125"/>
                </a:moveTo>
                <a:cubicBezTo>
                  <a:pt x="16538" y="10125"/>
                  <a:pt x="16170" y="10176"/>
                  <a:pt x="15801" y="10287"/>
                </a:cubicBezTo>
                <a:cubicBezTo>
                  <a:pt x="14265" y="10763"/>
                  <a:pt x="13026" y="12085"/>
                  <a:pt x="12324" y="13490"/>
                </a:cubicBezTo>
                <a:cubicBezTo>
                  <a:pt x="10598" y="16919"/>
                  <a:pt x="12955" y="20622"/>
                  <a:pt x="15658" y="22765"/>
                </a:cubicBezTo>
                <a:cubicBezTo>
                  <a:pt x="16639" y="23535"/>
                  <a:pt x="17812" y="24122"/>
                  <a:pt x="19044" y="24122"/>
                </a:cubicBezTo>
                <a:cubicBezTo>
                  <a:pt x="19411" y="24122"/>
                  <a:pt x="19784" y="24070"/>
                  <a:pt x="20158" y="23955"/>
                </a:cubicBezTo>
                <a:cubicBezTo>
                  <a:pt x="21682" y="23479"/>
                  <a:pt x="22944" y="22146"/>
                  <a:pt x="23635" y="20753"/>
                </a:cubicBezTo>
                <a:cubicBezTo>
                  <a:pt x="25326" y="17335"/>
                  <a:pt x="22980" y="13621"/>
                  <a:pt x="20289" y="11478"/>
                </a:cubicBezTo>
                <a:cubicBezTo>
                  <a:pt x="19315" y="10706"/>
                  <a:pt x="18135" y="10125"/>
                  <a:pt x="16902" y="10125"/>
                </a:cubicBezTo>
                <a:close/>
                <a:moveTo>
                  <a:pt x="16784" y="9283"/>
                </a:moveTo>
                <a:cubicBezTo>
                  <a:pt x="18107" y="9283"/>
                  <a:pt x="19374" y="9942"/>
                  <a:pt x="20432" y="10775"/>
                </a:cubicBezTo>
                <a:cubicBezTo>
                  <a:pt x="23432" y="13145"/>
                  <a:pt x="26278" y="17109"/>
                  <a:pt x="24325" y="20967"/>
                </a:cubicBezTo>
                <a:cubicBezTo>
                  <a:pt x="23540" y="22539"/>
                  <a:pt x="22182" y="24134"/>
                  <a:pt x="20480" y="24729"/>
                </a:cubicBezTo>
                <a:cubicBezTo>
                  <a:pt x="20038" y="24884"/>
                  <a:pt x="19599" y="24954"/>
                  <a:pt x="19167" y="24954"/>
                </a:cubicBezTo>
                <a:cubicBezTo>
                  <a:pt x="17842" y="24954"/>
                  <a:pt x="16583" y="24299"/>
                  <a:pt x="15515" y="23455"/>
                </a:cubicBezTo>
                <a:cubicBezTo>
                  <a:pt x="12503" y="21098"/>
                  <a:pt x="9681" y="17121"/>
                  <a:pt x="11610" y="13264"/>
                </a:cubicBezTo>
                <a:cubicBezTo>
                  <a:pt x="12407" y="11692"/>
                  <a:pt x="13765" y="10132"/>
                  <a:pt x="15467" y="9513"/>
                </a:cubicBezTo>
                <a:cubicBezTo>
                  <a:pt x="15908" y="9354"/>
                  <a:pt x="16349" y="9283"/>
                  <a:pt x="16784" y="9283"/>
                </a:cubicBezTo>
                <a:close/>
                <a:moveTo>
                  <a:pt x="16679" y="8539"/>
                </a:moveTo>
                <a:cubicBezTo>
                  <a:pt x="16181" y="8539"/>
                  <a:pt x="15673" y="8633"/>
                  <a:pt x="15158" y="8846"/>
                </a:cubicBezTo>
                <a:cubicBezTo>
                  <a:pt x="13312" y="9596"/>
                  <a:pt x="11848" y="11418"/>
                  <a:pt x="10979" y="13145"/>
                </a:cubicBezTo>
                <a:cubicBezTo>
                  <a:pt x="8835" y="17395"/>
                  <a:pt x="12193" y="21598"/>
                  <a:pt x="15443" y="24098"/>
                </a:cubicBezTo>
                <a:cubicBezTo>
                  <a:pt x="16574" y="24975"/>
                  <a:pt x="17873" y="25703"/>
                  <a:pt x="19263" y="25703"/>
                </a:cubicBezTo>
                <a:cubicBezTo>
                  <a:pt x="19761" y="25703"/>
                  <a:pt x="20271" y="25610"/>
                  <a:pt x="20789" y="25396"/>
                </a:cubicBezTo>
                <a:cubicBezTo>
                  <a:pt x="22635" y="24646"/>
                  <a:pt x="24099" y="22824"/>
                  <a:pt x="24968" y="21098"/>
                </a:cubicBezTo>
                <a:cubicBezTo>
                  <a:pt x="27111" y="16847"/>
                  <a:pt x="23754" y="12644"/>
                  <a:pt x="20504" y="10144"/>
                </a:cubicBezTo>
                <a:cubicBezTo>
                  <a:pt x="19373" y="9268"/>
                  <a:pt x="18068" y="8539"/>
                  <a:pt x="16679" y="8539"/>
                </a:cubicBezTo>
                <a:close/>
                <a:moveTo>
                  <a:pt x="16499" y="7518"/>
                </a:moveTo>
                <a:cubicBezTo>
                  <a:pt x="17955" y="7518"/>
                  <a:pt x="19335" y="8318"/>
                  <a:pt x="20539" y="9251"/>
                </a:cubicBezTo>
                <a:cubicBezTo>
                  <a:pt x="22563" y="10823"/>
                  <a:pt x="24587" y="12883"/>
                  <a:pt x="25849" y="15169"/>
                </a:cubicBezTo>
                <a:lnTo>
                  <a:pt x="25861" y="15169"/>
                </a:lnTo>
                <a:cubicBezTo>
                  <a:pt x="26945" y="17121"/>
                  <a:pt x="26873" y="19157"/>
                  <a:pt x="25873" y="21134"/>
                </a:cubicBezTo>
                <a:cubicBezTo>
                  <a:pt x="24873" y="23122"/>
                  <a:pt x="23290" y="25265"/>
                  <a:pt x="21254" y="26289"/>
                </a:cubicBezTo>
                <a:cubicBezTo>
                  <a:pt x="20644" y="26594"/>
                  <a:pt x="20043" y="26724"/>
                  <a:pt x="19456" y="26724"/>
                </a:cubicBezTo>
                <a:cubicBezTo>
                  <a:pt x="18002" y="26724"/>
                  <a:pt x="16632" y="25924"/>
                  <a:pt x="15420" y="24991"/>
                </a:cubicBezTo>
                <a:cubicBezTo>
                  <a:pt x="13384" y="23420"/>
                  <a:pt x="11360" y="21348"/>
                  <a:pt x="10109" y="19074"/>
                </a:cubicBezTo>
                <a:cubicBezTo>
                  <a:pt x="9014" y="17097"/>
                  <a:pt x="9085" y="15097"/>
                  <a:pt x="10086" y="13097"/>
                </a:cubicBezTo>
                <a:cubicBezTo>
                  <a:pt x="11086" y="11120"/>
                  <a:pt x="12669" y="8965"/>
                  <a:pt x="14705" y="7953"/>
                </a:cubicBezTo>
                <a:cubicBezTo>
                  <a:pt x="15311" y="7649"/>
                  <a:pt x="15912" y="7518"/>
                  <a:pt x="16499" y="7518"/>
                </a:cubicBezTo>
                <a:close/>
                <a:moveTo>
                  <a:pt x="16355" y="6798"/>
                </a:moveTo>
                <a:cubicBezTo>
                  <a:pt x="15698" y="6798"/>
                  <a:pt x="15027" y="6964"/>
                  <a:pt x="14348" y="7358"/>
                </a:cubicBezTo>
                <a:cubicBezTo>
                  <a:pt x="12217" y="8584"/>
                  <a:pt x="10526" y="11013"/>
                  <a:pt x="9455" y="13168"/>
                </a:cubicBezTo>
                <a:cubicBezTo>
                  <a:pt x="8395" y="15288"/>
                  <a:pt x="8288" y="17324"/>
                  <a:pt x="9562" y="19371"/>
                </a:cubicBezTo>
                <a:cubicBezTo>
                  <a:pt x="11026" y="21753"/>
                  <a:pt x="13265" y="23932"/>
                  <a:pt x="15455" y="25622"/>
                </a:cubicBezTo>
                <a:cubicBezTo>
                  <a:pt x="16718" y="26596"/>
                  <a:pt x="18124" y="27445"/>
                  <a:pt x="19606" y="27445"/>
                </a:cubicBezTo>
                <a:cubicBezTo>
                  <a:pt x="20262" y="27445"/>
                  <a:pt x="20932" y="27279"/>
                  <a:pt x="21611" y="26884"/>
                </a:cubicBezTo>
                <a:cubicBezTo>
                  <a:pt x="23754" y="25646"/>
                  <a:pt x="25409" y="23229"/>
                  <a:pt x="26504" y="21074"/>
                </a:cubicBezTo>
                <a:cubicBezTo>
                  <a:pt x="27576" y="18967"/>
                  <a:pt x="27659" y="16907"/>
                  <a:pt x="26397" y="14871"/>
                </a:cubicBezTo>
                <a:cubicBezTo>
                  <a:pt x="24933" y="12478"/>
                  <a:pt x="22682" y="10311"/>
                  <a:pt x="20504" y="8620"/>
                </a:cubicBezTo>
                <a:cubicBezTo>
                  <a:pt x="19249" y="7646"/>
                  <a:pt x="17839" y="6798"/>
                  <a:pt x="16355" y="6798"/>
                </a:cubicBezTo>
                <a:close/>
                <a:moveTo>
                  <a:pt x="15948" y="5396"/>
                </a:moveTo>
                <a:cubicBezTo>
                  <a:pt x="17471" y="5396"/>
                  <a:pt x="18947" y="6347"/>
                  <a:pt x="20277" y="7370"/>
                </a:cubicBezTo>
                <a:cubicBezTo>
                  <a:pt x="22801" y="9323"/>
                  <a:pt x="25480" y="11680"/>
                  <a:pt x="27409" y="14192"/>
                </a:cubicBezTo>
                <a:cubicBezTo>
                  <a:pt x="29076" y="16359"/>
                  <a:pt x="28909" y="18300"/>
                  <a:pt x="27754" y="20741"/>
                </a:cubicBezTo>
                <a:cubicBezTo>
                  <a:pt x="26469" y="23289"/>
                  <a:pt x="24647" y="26218"/>
                  <a:pt x="22361" y="27980"/>
                </a:cubicBezTo>
                <a:cubicBezTo>
                  <a:pt x="21568" y="28594"/>
                  <a:pt x="20772" y="28844"/>
                  <a:pt x="19989" y="28844"/>
                </a:cubicBezTo>
                <a:cubicBezTo>
                  <a:pt x="18467" y="28844"/>
                  <a:pt x="16990" y="27902"/>
                  <a:pt x="15670" y="26872"/>
                </a:cubicBezTo>
                <a:cubicBezTo>
                  <a:pt x="13145" y="24920"/>
                  <a:pt x="10467" y="22586"/>
                  <a:pt x="8538" y="20062"/>
                </a:cubicBezTo>
                <a:cubicBezTo>
                  <a:pt x="6871" y="17883"/>
                  <a:pt x="7026" y="15907"/>
                  <a:pt x="8192" y="13514"/>
                </a:cubicBezTo>
                <a:cubicBezTo>
                  <a:pt x="9443" y="10942"/>
                  <a:pt x="11300" y="8049"/>
                  <a:pt x="13586" y="6263"/>
                </a:cubicBezTo>
                <a:cubicBezTo>
                  <a:pt x="14377" y="5646"/>
                  <a:pt x="15169" y="5396"/>
                  <a:pt x="15948" y="5396"/>
                </a:cubicBezTo>
                <a:close/>
                <a:moveTo>
                  <a:pt x="15680" y="4605"/>
                </a:moveTo>
                <a:cubicBezTo>
                  <a:pt x="14817" y="4605"/>
                  <a:pt x="13948" y="4914"/>
                  <a:pt x="13098" y="5691"/>
                </a:cubicBezTo>
                <a:cubicBezTo>
                  <a:pt x="10776" y="7822"/>
                  <a:pt x="8883" y="11001"/>
                  <a:pt x="7466" y="13811"/>
                </a:cubicBezTo>
                <a:cubicBezTo>
                  <a:pt x="6918" y="14954"/>
                  <a:pt x="6359" y="16181"/>
                  <a:pt x="6442" y="17490"/>
                </a:cubicBezTo>
                <a:cubicBezTo>
                  <a:pt x="6514" y="18705"/>
                  <a:pt x="7204" y="19645"/>
                  <a:pt x="7990" y="20514"/>
                </a:cubicBezTo>
                <a:cubicBezTo>
                  <a:pt x="10288" y="23074"/>
                  <a:pt x="13145" y="25479"/>
                  <a:pt x="15860" y="27599"/>
                </a:cubicBezTo>
                <a:cubicBezTo>
                  <a:pt x="17223" y="28664"/>
                  <a:pt x="18746" y="29638"/>
                  <a:pt x="20278" y="29638"/>
                </a:cubicBezTo>
                <a:cubicBezTo>
                  <a:pt x="21141" y="29638"/>
                  <a:pt x="22008" y="29328"/>
                  <a:pt x="22849" y="28551"/>
                </a:cubicBezTo>
                <a:cubicBezTo>
                  <a:pt x="25171" y="26396"/>
                  <a:pt x="27100" y="23241"/>
                  <a:pt x="28481" y="20431"/>
                </a:cubicBezTo>
                <a:cubicBezTo>
                  <a:pt x="29028" y="19300"/>
                  <a:pt x="29588" y="18050"/>
                  <a:pt x="29505" y="16752"/>
                </a:cubicBezTo>
                <a:cubicBezTo>
                  <a:pt x="29421" y="15538"/>
                  <a:pt x="28743" y="14597"/>
                  <a:pt x="27957" y="13728"/>
                </a:cubicBezTo>
                <a:cubicBezTo>
                  <a:pt x="25647" y="11168"/>
                  <a:pt x="22801" y="8763"/>
                  <a:pt x="20087" y="6644"/>
                </a:cubicBezTo>
                <a:cubicBezTo>
                  <a:pt x="18724" y="5578"/>
                  <a:pt x="17210" y="4605"/>
                  <a:pt x="15680" y="4605"/>
                </a:cubicBezTo>
                <a:close/>
                <a:moveTo>
                  <a:pt x="15171" y="3184"/>
                </a:moveTo>
                <a:cubicBezTo>
                  <a:pt x="15279" y="3184"/>
                  <a:pt x="15390" y="3190"/>
                  <a:pt x="15503" y="3203"/>
                </a:cubicBezTo>
                <a:cubicBezTo>
                  <a:pt x="17075" y="3381"/>
                  <a:pt x="18479" y="4501"/>
                  <a:pt x="19670" y="5441"/>
                </a:cubicBezTo>
                <a:cubicBezTo>
                  <a:pt x="22742" y="7822"/>
                  <a:pt x="25826" y="10370"/>
                  <a:pt x="28802" y="12847"/>
                </a:cubicBezTo>
                <a:cubicBezTo>
                  <a:pt x="29743" y="13633"/>
                  <a:pt x="30648" y="14514"/>
                  <a:pt x="30791" y="15800"/>
                </a:cubicBezTo>
                <a:cubicBezTo>
                  <a:pt x="30945" y="17193"/>
                  <a:pt x="30267" y="18574"/>
                  <a:pt x="29683" y="19776"/>
                </a:cubicBezTo>
                <a:cubicBezTo>
                  <a:pt x="28826" y="21491"/>
                  <a:pt x="27826" y="23122"/>
                  <a:pt x="26826" y="24741"/>
                </a:cubicBezTo>
                <a:cubicBezTo>
                  <a:pt x="25849" y="26313"/>
                  <a:pt x="24909" y="27980"/>
                  <a:pt x="23730" y="29361"/>
                </a:cubicBezTo>
                <a:cubicBezTo>
                  <a:pt x="22942" y="30269"/>
                  <a:pt x="22024" y="31046"/>
                  <a:pt x="20790" y="31046"/>
                </a:cubicBezTo>
                <a:cubicBezTo>
                  <a:pt x="20681" y="31046"/>
                  <a:pt x="20570" y="31040"/>
                  <a:pt x="20456" y="31028"/>
                </a:cubicBezTo>
                <a:cubicBezTo>
                  <a:pt x="18872" y="30849"/>
                  <a:pt x="17479" y="29730"/>
                  <a:pt x="16289" y="28801"/>
                </a:cubicBezTo>
                <a:cubicBezTo>
                  <a:pt x="13217" y="26408"/>
                  <a:pt x="10133" y="23872"/>
                  <a:pt x="7157" y="21384"/>
                </a:cubicBezTo>
                <a:cubicBezTo>
                  <a:pt x="6216" y="20610"/>
                  <a:pt x="5311" y="19717"/>
                  <a:pt x="5156" y="18431"/>
                </a:cubicBezTo>
                <a:cubicBezTo>
                  <a:pt x="5002" y="17038"/>
                  <a:pt x="5668" y="15657"/>
                  <a:pt x="6264" y="14454"/>
                </a:cubicBezTo>
                <a:cubicBezTo>
                  <a:pt x="7097" y="12752"/>
                  <a:pt x="8133" y="11109"/>
                  <a:pt x="9133" y="9477"/>
                </a:cubicBezTo>
                <a:cubicBezTo>
                  <a:pt x="10097" y="7918"/>
                  <a:pt x="11038" y="6251"/>
                  <a:pt x="12229" y="4870"/>
                </a:cubicBezTo>
                <a:cubicBezTo>
                  <a:pt x="13016" y="3962"/>
                  <a:pt x="13945" y="3184"/>
                  <a:pt x="15171" y="3184"/>
                </a:cubicBezTo>
                <a:close/>
                <a:moveTo>
                  <a:pt x="14717" y="2279"/>
                </a:moveTo>
                <a:cubicBezTo>
                  <a:pt x="13326" y="2279"/>
                  <a:pt x="12359" y="3325"/>
                  <a:pt x="11598" y="4393"/>
                </a:cubicBezTo>
                <a:cubicBezTo>
                  <a:pt x="10431" y="6013"/>
                  <a:pt x="9490" y="7858"/>
                  <a:pt x="8478" y="9596"/>
                </a:cubicBezTo>
                <a:cubicBezTo>
                  <a:pt x="7442" y="11382"/>
                  <a:pt x="6371" y="13145"/>
                  <a:pt x="5442" y="14990"/>
                </a:cubicBezTo>
                <a:cubicBezTo>
                  <a:pt x="4835" y="16252"/>
                  <a:pt x="4085" y="17728"/>
                  <a:pt x="4299" y="19169"/>
                </a:cubicBezTo>
                <a:cubicBezTo>
                  <a:pt x="4513" y="20514"/>
                  <a:pt x="5597" y="21348"/>
                  <a:pt x="6633" y="22074"/>
                </a:cubicBezTo>
                <a:cubicBezTo>
                  <a:pt x="8228" y="23170"/>
                  <a:pt x="9895" y="24205"/>
                  <a:pt x="11443" y="25396"/>
                </a:cubicBezTo>
                <a:cubicBezTo>
                  <a:pt x="13193" y="26765"/>
                  <a:pt x="14884" y="28265"/>
                  <a:pt x="16622" y="29623"/>
                </a:cubicBezTo>
                <a:cubicBezTo>
                  <a:pt x="17860" y="30587"/>
                  <a:pt x="19372" y="31837"/>
                  <a:pt x="21039" y="31956"/>
                </a:cubicBezTo>
                <a:cubicBezTo>
                  <a:pt x="21102" y="31960"/>
                  <a:pt x="21163" y="31962"/>
                  <a:pt x="21224" y="31962"/>
                </a:cubicBezTo>
                <a:cubicBezTo>
                  <a:pt x="22634" y="31962"/>
                  <a:pt x="23596" y="30922"/>
                  <a:pt x="24361" y="29849"/>
                </a:cubicBezTo>
                <a:cubicBezTo>
                  <a:pt x="25528" y="28230"/>
                  <a:pt x="26469" y="26384"/>
                  <a:pt x="27481" y="24646"/>
                </a:cubicBezTo>
                <a:cubicBezTo>
                  <a:pt x="28516" y="22860"/>
                  <a:pt x="29612" y="21086"/>
                  <a:pt x="30517" y="19252"/>
                </a:cubicBezTo>
                <a:cubicBezTo>
                  <a:pt x="31124" y="18002"/>
                  <a:pt x="31874" y="16514"/>
                  <a:pt x="31648" y="15061"/>
                </a:cubicBezTo>
                <a:cubicBezTo>
                  <a:pt x="31445" y="13716"/>
                  <a:pt x="30362" y="12883"/>
                  <a:pt x="29326" y="12168"/>
                </a:cubicBezTo>
                <a:cubicBezTo>
                  <a:pt x="27731" y="11073"/>
                  <a:pt x="26064" y="10025"/>
                  <a:pt x="24516" y="8834"/>
                </a:cubicBezTo>
                <a:cubicBezTo>
                  <a:pt x="22754" y="7477"/>
                  <a:pt x="21075" y="5977"/>
                  <a:pt x="19337" y="4608"/>
                </a:cubicBezTo>
                <a:cubicBezTo>
                  <a:pt x="18098" y="3655"/>
                  <a:pt x="16586" y="2393"/>
                  <a:pt x="14919" y="2286"/>
                </a:cubicBezTo>
                <a:cubicBezTo>
                  <a:pt x="14851" y="2281"/>
                  <a:pt x="14784" y="2279"/>
                  <a:pt x="14717" y="2279"/>
                </a:cubicBezTo>
                <a:close/>
                <a:moveTo>
                  <a:pt x="13965" y="881"/>
                </a:moveTo>
                <a:cubicBezTo>
                  <a:pt x="15743" y="881"/>
                  <a:pt x="17425" y="2314"/>
                  <a:pt x="18741" y="3346"/>
                </a:cubicBezTo>
                <a:cubicBezTo>
                  <a:pt x="20658" y="4834"/>
                  <a:pt x="22504" y="6477"/>
                  <a:pt x="24516" y="7882"/>
                </a:cubicBezTo>
                <a:cubicBezTo>
                  <a:pt x="26266" y="9108"/>
                  <a:pt x="28171" y="10025"/>
                  <a:pt x="30052" y="11001"/>
                </a:cubicBezTo>
                <a:cubicBezTo>
                  <a:pt x="31243" y="11621"/>
                  <a:pt x="32660" y="12371"/>
                  <a:pt x="32969" y="13823"/>
                </a:cubicBezTo>
                <a:cubicBezTo>
                  <a:pt x="33315" y="15359"/>
                  <a:pt x="32434" y="17002"/>
                  <a:pt x="31791" y="18336"/>
                </a:cubicBezTo>
                <a:cubicBezTo>
                  <a:pt x="30767" y="20383"/>
                  <a:pt x="29576" y="22348"/>
                  <a:pt x="28516" y="24372"/>
                </a:cubicBezTo>
                <a:cubicBezTo>
                  <a:pt x="27457" y="26396"/>
                  <a:pt x="26552" y="28527"/>
                  <a:pt x="25433" y="30492"/>
                </a:cubicBezTo>
                <a:cubicBezTo>
                  <a:pt x="24695" y="31790"/>
                  <a:pt x="23706" y="33349"/>
                  <a:pt x="22016" y="33361"/>
                </a:cubicBezTo>
                <a:cubicBezTo>
                  <a:pt x="22008" y="33361"/>
                  <a:pt x="22001" y="33361"/>
                  <a:pt x="21993" y="33361"/>
                </a:cubicBezTo>
                <a:cubicBezTo>
                  <a:pt x="20204" y="33361"/>
                  <a:pt x="18510" y="31928"/>
                  <a:pt x="17205" y="30909"/>
                </a:cubicBezTo>
                <a:cubicBezTo>
                  <a:pt x="15289" y="29408"/>
                  <a:pt x="13443" y="27777"/>
                  <a:pt x="11431" y="26372"/>
                </a:cubicBezTo>
                <a:cubicBezTo>
                  <a:pt x="9681" y="25134"/>
                  <a:pt x="7776" y="24217"/>
                  <a:pt x="5906" y="23241"/>
                </a:cubicBezTo>
                <a:cubicBezTo>
                  <a:pt x="4704" y="22622"/>
                  <a:pt x="3299" y="21872"/>
                  <a:pt x="2978" y="20431"/>
                </a:cubicBezTo>
                <a:cubicBezTo>
                  <a:pt x="2644" y="18883"/>
                  <a:pt x="3513" y="17228"/>
                  <a:pt x="4156" y="15907"/>
                </a:cubicBezTo>
                <a:cubicBezTo>
                  <a:pt x="5168" y="13871"/>
                  <a:pt x="6371" y="11894"/>
                  <a:pt x="7430" y="9870"/>
                </a:cubicBezTo>
                <a:cubicBezTo>
                  <a:pt x="8502" y="7858"/>
                  <a:pt x="9395" y="5715"/>
                  <a:pt x="10514" y="3750"/>
                </a:cubicBezTo>
                <a:cubicBezTo>
                  <a:pt x="11252" y="2465"/>
                  <a:pt x="12241" y="905"/>
                  <a:pt x="13943" y="881"/>
                </a:cubicBezTo>
                <a:cubicBezTo>
                  <a:pt x="13950" y="881"/>
                  <a:pt x="13958" y="881"/>
                  <a:pt x="13965" y="881"/>
                </a:cubicBezTo>
                <a:close/>
                <a:moveTo>
                  <a:pt x="13288" y="24"/>
                </a:moveTo>
                <a:cubicBezTo>
                  <a:pt x="11467" y="131"/>
                  <a:pt x="10490" y="2000"/>
                  <a:pt x="9776" y="3417"/>
                </a:cubicBezTo>
                <a:cubicBezTo>
                  <a:pt x="8693" y="5596"/>
                  <a:pt x="7835" y="7941"/>
                  <a:pt x="6752" y="10120"/>
                </a:cubicBezTo>
                <a:cubicBezTo>
                  <a:pt x="5668" y="12287"/>
                  <a:pt x="4430" y="14383"/>
                  <a:pt x="3335" y="16550"/>
                </a:cubicBezTo>
                <a:cubicBezTo>
                  <a:pt x="2668" y="17931"/>
                  <a:pt x="1727" y="19693"/>
                  <a:pt x="2144" y="21288"/>
                </a:cubicBezTo>
                <a:cubicBezTo>
                  <a:pt x="2549" y="22812"/>
                  <a:pt x="4168" y="23503"/>
                  <a:pt x="5466" y="24074"/>
                </a:cubicBezTo>
                <a:cubicBezTo>
                  <a:pt x="7526" y="24955"/>
                  <a:pt x="9574" y="25777"/>
                  <a:pt x="11467" y="27003"/>
                </a:cubicBezTo>
                <a:cubicBezTo>
                  <a:pt x="13634" y="28420"/>
                  <a:pt x="15586" y="30147"/>
                  <a:pt x="17610" y="31730"/>
                </a:cubicBezTo>
                <a:cubicBezTo>
                  <a:pt x="18934" y="32766"/>
                  <a:pt x="20670" y="34248"/>
                  <a:pt x="22484" y="34248"/>
                </a:cubicBezTo>
                <a:cubicBezTo>
                  <a:pt x="22546" y="34248"/>
                  <a:pt x="22608" y="34246"/>
                  <a:pt x="22670" y="34242"/>
                </a:cubicBezTo>
                <a:cubicBezTo>
                  <a:pt x="24480" y="34123"/>
                  <a:pt x="25457" y="32254"/>
                  <a:pt x="26171" y="30837"/>
                </a:cubicBezTo>
                <a:cubicBezTo>
                  <a:pt x="27266" y="28658"/>
                  <a:pt x="28112" y="26313"/>
                  <a:pt x="29195" y="24146"/>
                </a:cubicBezTo>
                <a:cubicBezTo>
                  <a:pt x="30279" y="21967"/>
                  <a:pt x="31541" y="19872"/>
                  <a:pt x="32612" y="17705"/>
                </a:cubicBezTo>
                <a:lnTo>
                  <a:pt x="32612" y="17705"/>
                </a:lnTo>
                <a:lnTo>
                  <a:pt x="32600" y="17716"/>
                </a:lnTo>
                <a:cubicBezTo>
                  <a:pt x="33279" y="16335"/>
                  <a:pt x="34220" y="14573"/>
                  <a:pt x="33791" y="12966"/>
                </a:cubicBezTo>
                <a:cubicBezTo>
                  <a:pt x="33398" y="11454"/>
                  <a:pt x="31779" y="10751"/>
                  <a:pt x="30469" y="10192"/>
                </a:cubicBezTo>
                <a:cubicBezTo>
                  <a:pt x="28421" y="9311"/>
                  <a:pt x="26373" y="8489"/>
                  <a:pt x="24480" y="7251"/>
                </a:cubicBezTo>
                <a:cubicBezTo>
                  <a:pt x="22313" y="5834"/>
                  <a:pt x="20361" y="4120"/>
                  <a:pt x="18337" y="2536"/>
                </a:cubicBezTo>
                <a:cubicBezTo>
                  <a:pt x="17027" y="1512"/>
                  <a:pt x="15312" y="48"/>
                  <a:pt x="13526" y="24"/>
                </a:cubicBezTo>
                <a:close/>
                <a:moveTo>
                  <a:pt x="9228" y="12"/>
                </a:moveTo>
                <a:cubicBezTo>
                  <a:pt x="8669" y="929"/>
                  <a:pt x="8276" y="1976"/>
                  <a:pt x="7954" y="2786"/>
                </a:cubicBezTo>
                <a:cubicBezTo>
                  <a:pt x="6966" y="5346"/>
                  <a:pt x="6264" y="8061"/>
                  <a:pt x="5180" y="10597"/>
                </a:cubicBezTo>
                <a:cubicBezTo>
                  <a:pt x="4097" y="13145"/>
                  <a:pt x="2668" y="15550"/>
                  <a:pt x="1418" y="18038"/>
                </a:cubicBezTo>
                <a:cubicBezTo>
                  <a:pt x="834" y="19217"/>
                  <a:pt x="1" y="20776"/>
                  <a:pt x="1" y="22229"/>
                </a:cubicBezTo>
                <a:cubicBezTo>
                  <a:pt x="1" y="22646"/>
                  <a:pt x="84" y="23062"/>
                  <a:pt x="251" y="23455"/>
                </a:cubicBezTo>
                <a:cubicBezTo>
                  <a:pt x="965" y="25098"/>
                  <a:pt x="3001" y="25694"/>
                  <a:pt x="4561" y="26134"/>
                </a:cubicBezTo>
                <a:cubicBezTo>
                  <a:pt x="6907" y="26813"/>
                  <a:pt x="9312" y="27301"/>
                  <a:pt x="11455" y="28468"/>
                </a:cubicBezTo>
                <a:cubicBezTo>
                  <a:pt x="14015" y="29837"/>
                  <a:pt x="16253" y="31837"/>
                  <a:pt x="18551" y="33635"/>
                </a:cubicBezTo>
                <a:cubicBezTo>
                  <a:pt x="19857" y="34657"/>
                  <a:pt x="21780" y="36295"/>
                  <a:pt x="23640" y="36295"/>
                </a:cubicBezTo>
                <a:cubicBezTo>
                  <a:pt x="23882" y="36295"/>
                  <a:pt x="24123" y="36267"/>
                  <a:pt x="24361" y="36207"/>
                </a:cubicBezTo>
                <a:cubicBezTo>
                  <a:pt x="26361" y="35707"/>
                  <a:pt x="27326" y="33147"/>
                  <a:pt x="27981" y="31456"/>
                </a:cubicBezTo>
                <a:cubicBezTo>
                  <a:pt x="28981" y="28896"/>
                  <a:pt x="29683" y="26182"/>
                  <a:pt x="30767" y="23646"/>
                </a:cubicBezTo>
                <a:cubicBezTo>
                  <a:pt x="31850" y="21098"/>
                  <a:pt x="33303" y="18681"/>
                  <a:pt x="34529" y="16204"/>
                </a:cubicBezTo>
                <a:cubicBezTo>
                  <a:pt x="35303" y="14633"/>
                  <a:pt x="36386" y="12585"/>
                  <a:pt x="35696" y="10787"/>
                </a:cubicBezTo>
                <a:cubicBezTo>
                  <a:pt x="35065" y="9156"/>
                  <a:pt x="32886" y="8549"/>
                  <a:pt x="31374" y="8108"/>
                </a:cubicBezTo>
                <a:cubicBezTo>
                  <a:pt x="29028" y="7430"/>
                  <a:pt x="26623" y="6941"/>
                  <a:pt x="24480" y="5786"/>
                </a:cubicBezTo>
                <a:cubicBezTo>
                  <a:pt x="21932" y="4405"/>
                  <a:pt x="19682" y="2405"/>
                  <a:pt x="17384" y="607"/>
                </a:cubicBezTo>
                <a:cubicBezTo>
                  <a:pt x="17146" y="429"/>
                  <a:pt x="16896" y="226"/>
                  <a:pt x="16634" y="12"/>
                </a:cubicBezTo>
                <a:lnTo>
                  <a:pt x="15920" y="12"/>
                </a:lnTo>
                <a:cubicBezTo>
                  <a:pt x="16610" y="476"/>
                  <a:pt x="17241" y="1000"/>
                  <a:pt x="17801" y="1429"/>
                </a:cubicBezTo>
                <a:cubicBezTo>
                  <a:pt x="19956" y="3119"/>
                  <a:pt x="22039" y="4965"/>
                  <a:pt x="24421" y="6382"/>
                </a:cubicBezTo>
                <a:cubicBezTo>
                  <a:pt x="26492" y="7608"/>
                  <a:pt x="28755" y="8251"/>
                  <a:pt x="31005" y="9025"/>
                </a:cubicBezTo>
                <a:cubicBezTo>
                  <a:pt x="32457" y="9525"/>
                  <a:pt x="34386" y="10156"/>
                  <a:pt x="34922" y="11775"/>
                </a:cubicBezTo>
                <a:cubicBezTo>
                  <a:pt x="35482" y="13442"/>
                  <a:pt x="34422" y="15395"/>
                  <a:pt x="33708" y="16847"/>
                </a:cubicBezTo>
                <a:cubicBezTo>
                  <a:pt x="32541" y="19181"/>
                  <a:pt x="31219" y="21419"/>
                  <a:pt x="30124" y="23789"/>
                </a:cubicBezTo>
                <a:cubicBezTo>
                  <a:pt x="29016" y="26218"/>
                  <a:pt x="28231" y="28789"/>
                  <a:pt x="27195" y="31230"/>
                </a:cubicBezTo>
                <a:cubicBezTo>
                  <a:pt x="26516" y="32802"/>
                  <a:pt x="25552" y="35111"/>
                  <a:pt x="23587" y="35397"/>
                </a:cubicBezTo>
                <a:cubicBezTo>
                  <a:pt x="23437" y="35419"/>
                  <a:pt x="23287" y="35429"/>
                  <a:pt x="23138" y="35429"/>
                </a:cubicBezTo>
                <a:cubicBezTo>
                  <a:pt x="21283" y="35429"/>
                  <a:pt x="19491" y="33872"/>
                  <a:pt x="18158" y="32825"/>
                </a:cubicBezTo>
                <a:cubicBezTo>
                  <a:pt x="16003" y="31147"/>
                  <a:pt x="13919" y="29289"/>
                  <a:pt x="11538" y="27884"/>
                </a:cubicBezTo>
                <a:cubicBezTo>
                  <a:pt x="9455" y="26646"/>
                  <a:pt x="7192" y="26003"/>
                  <a:pt x="4942" y="25229"/>
                </a:cubicBezTo>
                <a:cubicBezTo>
                  <a:pt x="3501" y="24741"/>
                  <a:pt x="1573" y="24098"/>
                  <a:pt x="1025" y="22491"/>
                </a:cubicBezTo>
                <a:cubicBezTo>
                  <a:pt x="477" y="20812"/>
                  <a:pt x="1513" y="18859"/>
                  <a:pt x="2239" y="17407"/>
                </a:cubicBezTo>
                <a:cubicBezTo>
                  <a:pt x="3382" y="15085"/>
                  <a:pt x="4728" y="12835"/>
                  <a:pt x="5823" y="10466"/>
                </a:cubicBezTo>
                <a:cubicBezTo>
                  <a:pt x="6942" y="8037"/>
                  <a:pt x="7716" y="5453"/>
                  <a:pt x="8752" y="3024"/>
                </a:cubicBezTo>
                <a:cubicBezTo>
                  <a:pt x="9157" y="2096"/>
                  <a:pt x="9669" y="881"/>
                  <a:pt x="10419" y="12"/>
                </a:cubicBezTo>
                <a:close/>
                <a:moveTo>
                  <a:pt x="17789" y="0"/>
                </a:moveTo>
                <a:cubicBezTo>
                  <a:pt x="19872" y="1691"/>
                  <a:pt x="21980" y="3441"/>
                  <a:pt x="24385" y="4536"/>
                </a:cubicBezTo>
                <a:cubicBezTo>
                  <a:pt x="26754" y="5620"/>
                  <a:pt x="29421" y="5846"/>
                  <a:pt x="31981" y="6406"/>
                </a:cubicBezTo>
                <a:cubicBezTo>
                  <a:pt x="33767" y="6798"/>
                  <a:pt x="36184" y="7394"/>
                  <a:pt x="37101" y="9180"/>
                </a:cubicBezTo>
                <a:cubicBezTo>
                  <a:pt x="38065" y="11025"/>
                  <a:pt x="36791" y="13466"/>
                  <a:pt x="35982" y="15133"/>
                </a:cubicBezTo>
                <a:cubicBezTo>
                  <a:pt x="34636" y="17800"/>
                  <a:pt x="33112" y="20383"/>
                  <a:pt x="32041" y="23170"/>
                </a:cubicBezTo>
                <a:cubicBezTo>
                  <a:pt x="30969" y="25956"/>
                  <a:pt x="30386" y="28980"/>
                  <a:pt x="29445" y="31813"/>
                </a:cubicBezTo>
                <a:cubicBezTo>
                  <a:pt x="28778" y="33802"/>
                  <a:pt x="27790" y="36850"/>
                  <a:pt x="25587" y="37648"/>
                </a:cubicBezTo>
                <a:cubicBezTo>
                  <a:pt x="25236" y="37778"/>
                  <a:pt x="24878" y="37836"/>
                  <a:pt x="24519" y="37836"/>
                </a:cubicBezTo>
                <a:cubicBezTo>
                  <a:pt x="22584" y="37836"/>
                  <a:pt x="20607" y="36152"/>
                  <a:pt x="19241" y="35088"/>
                </a:cubicBezTo>
                <a:cubicBezTo>
                  <a:pt x="16789" y="33171"/>
                  <a:pt x="14384" y="30992"/>
                  <a:pt x="11562" y="29706"/>
                </a:cubicBezTo>
                <a:cubicBezTo>
                  <a:pt x="9193" y="28611"/>
                  <a:pt x="6526" y="28396"/>
                  <a:pt x="3966" y="27837"/>
                </a:cubicBezTo>
                <a:cubicBezTo>
                  <a:pt x="2739" y="27575"/>
                  <a:pt x="1144" y="27194"/>
                  <a:pt x="1" y="26384"/>
                </a:cubicBezTo>
                <a:lnTo>
                  <a:pt x="1" y="27789"/>
                </a:lnTo>
                <a:cubicBezTo>
                  <a:pt x="1156" y="28384"/>
                  <a:pt x="2513" y="28682"/>
                  <a:pt x="3632" y="28885"/>
                </a:cubicBezTo>
                <a:cubicBezTo>
                  <a:pt x="6276" y="29373"/>
                  <a:pt x="9121" y="29444"/>
                  <a:pt x="11610" y="30468"/>
                </a:cubicBezTo>
                <a:cubicBezTo>
                  <a:pt x="14574" y="31671"/>
                  <a:pt x="17075" y="33968"/>
                  <a:pt x="19599" y="35957"/>
                </a:cubicBezTo>
                <a:cubicBezTo>
                  <a:pt x="20997" y="37042"/>
                  <a:pt x="23054" y="38747"/>
                  <a:pt x="25031" y="38747"/>
                </a:cubicBezTo>
                <a:cubicBezTo>
                  <a:pt x="25461" y="38747"/>
                  <a:pt x="25887" y="38666"/>
                  <a:pt x="26302" y="38481"/>
                </a:cubicBezTo>
                <a:cubicBezTo>
                  <a:pt x="28635" y="37457"/>
                  <a:pt x="29659" y="34183"/>
                  <a:pt x="30338" y="31992"/>
                </a:cubicBezTo>
                <a:cubicBezTo>
                  <a:pt x="31255" y="29016"/>
                  <a:pt x="31767" y="25837"/>
                  <a:pt x="32815" y="22908"/>
                </a:cubicBezTo>
                <a:cubicBezTo>
                  <a:pt x="33850" y="20014"/>
                  <a:pt x="35482" y="17312"/>
                  <a:pt x="36851" y="14561"/>
                </a:cubicBezTo>
                <a:cubicBezTo>
                  <a:pt x="37732" y="12811"/>
                  <a:pt x="39042" y="10192"/>
                  <a:pt x="37922" y="8239"/>
                </a:cubicBezTo>
                <a:cubicBezTo>
                  <a:pt x="36851" y="6346"/>
                  <a:pt x="34267" y="5715"/>
                  <a:pt x="32315" y="5358"/>
                </a:cubicBezTo>
                <a:cubicBezTo>
                  <a:pt x="29671" y="4870"/>
                  <a:pt x="26826" y="4786"/>
                  <a:pt x="24337" y="3774"/>
                </a:cubicBezTo>
                <a:cubicBezTo>
                  <a:pt x="22218" y="2905"/>
                  <a:pt x="20325" y="1476"/>
                  <a:pt x="18491" y="0"/>
                </a:cubicBezTo>
                <a:close/>
                <a:moveTo>
                  <a:pt x="19634" y="12"/>
                </a:moveTo>
                <a:cubicBezTo>
                  <a:pt x="21087" y="1095"/>
                  <a:pt x="22623" y="2072"/>
                  <a:pt x="24314" y="2631"/>
                </a:cubicBezTo>
                <a:cubicBezTo>
                  <a:pt x="26969" y="3512"/>
                  <a:pt x="29993" y="3369"/>
                  <a:pt x="32779" y="3798"/>
                </a:cubicBezTo>
                <a:cubicBezTo>
                  <a:pt x="35005" y="4143"/>
                  <a:pt x="37803" y="4858"/>
                  <a:pt x="39089" y="6941"/>
                </a:cubicBezTo>
                <a:cubicBezTo>
                  <a:pt x="40423" y="9108"/>
                  <a:pt x="39089" y="11847"/>
                  <a:pt x="38113" y="13859"/>
                </a:cubicBezTo>
                <a:cubicBezTo>
                  <a:pt x="36648" y="16740"/>
                  <a:pt x="34958" y="19514"/>
                  <a:pt x="33969" y="22586"/>
                </a:cubicBezTo>
                <a:cubicBezTo>
                  <a:pt x="32957" y="25706"/>
                  <a:pt x="32565" y="29063"/>
                  <a:pt x="31648" y="32206"/>
                </a:cubicBezTo>
                <a:cubicBezTo>
                  <a:pt x="30921" y="34730"/>
                  <a:pt x="29814" y="38290"/>
                  <a:pt x="27314" y="39648"/>
                </a:cubicBezTo>
                <a:cubicBezTo>
                  <a:pt x="26788" y="39933"/>
                  <a:pt x="26244" y="40054"/>
                  <a:pt x="25694" y="40054"/>
                </a:cubicBezTo>
                <a:cubicBezTo>
                  <a:pt x="23630" y="40054"/>
                  <a:pt x="21499" y="38345"/>
                  <a:pt x="20051" y="37207"/>
                </a:cubicBezTo>
                <a:cubicBezTo>
                  <a:pt x="17408" y="35147"/>
                  <a:pt x="14800" y="32671"/>
                  <a:pt x="11633" y="31611"/>
                </a:cubicBezTo>
                <a:cubicBezTo>
                  <a:pt x="8966" y="30730"/>
                  <a:pt x="5954" y="30873"/>
                  <a:pt x="3168" y="30432"/>
                </a:cubicBezTo>
                <a:cubicBezTo>
                  <a:pt x="2085" y="30289"/>
                  <a:pt x="1025" y="30028"/>
                  <a:pt x="1" y="29658"/>
                </a:cubicBezTo>
                <a:lnTo>
                  <a:pt x="1" y="30873"/>
                </a:lnTo>
                <a:cubicBezTo>
                  <a:pt x="930" y="31171"/>
                  <a:pt x="1894" y="31397"/>
                  <a:pt x="2858" y="31528"/>
                </a:cubicBezTo>
                <a:cubicBezTo>
                  <a:pt x="5728" y="31944"/>
                  <a:pt x="8835" y="31647"/>
                  <a:pt x="11610" y="32433"/>
                </a:cubicBezTo>
                <a:cubicBezTo>
                  <a:pt x="14908" y="33361"/>
                  <a:pt x="17586" y="35969"/>
                  <a:pt x="20289" y="38076"/>
                </a:cubicBezTo>
                <a:cubicBezTo>
                  <a:pt x="21799" y="39265"/>
                  <a:pt x="23976" y="40954"/>
                  <a:pt x="26086" y="40954"/>
                </a:cubicBezTo>
                <a:cubicBezTo>
                  <a:pt x="26723" y="40954"/>
                  <a:pt x="27353" y="40800"/>
                  <a:pt x="27957" y="40434"/>
                </a:cubicBezTo>
                <a:cubicBezTo>
                  <a:pt x="30576" y="38838"/>
                  <a:pt x="31791" y="35100"/>
                  <a:pt x="32565" y="32349"/>
                </a:cubicBezTo>
                <a:cubicBezTo>
                  <a:pt x="33481" y="29111"/>
                  <a:pt x="33839" y="25658"/>
                  <a:pt x="34779" y="22431"/>
                </a:cubicBezTo>
                <a:cubicBezTo>
                  <a:pt x="35708" y="19276"/>
                  <a:pt x="37518" y="16431"/>
                  <a:pt x="38982" y="13490"/>
                </a:cubicBezTo>
                <a:cubicBezTo>
                  <a:pt x="40054" y="11347"/>
                  <a:pt x="41363" y="8430"/>
                  <a:pt x="39875" y="6120"/>
                </a:cubicBezTo>
                <a:cubicBezTo>
                  <a:pt x="38434" y="3893"/>
                  <a:pt x="35517" y="3072"/>
                  <a:pt x="33088" y="2715"/>
                </a:cubicBezTo>
                <a:cubicBezTo>
                  <a:pt x="30231" y="2298"/>
                  <a:pt x="27111" y="2596"/>
                  <a:pt x="24337" y="1810"/>
                </a:cubicBezTo>
                <a:cubicBezTo>
                  <a:pt x="23004" y="1441"/>
                  <a:pt x="21777" y="786"/>
                  <a:pt x="20599" y="12"/>
                </a:cubicBezTo>
                <a:close/>
                <a:moveTo>
                  <a:pt x="1" y="36302"/>
                </a:moveTo>
                <a:lnTo>
                  <a:pt x="1" y="37576"/>
                </a:lnTo>
                <a:cubicBezTo>
                  <a:pt x="322" y="37671"/>
                  <a:pt x="644" y="37767"/>
                  <a:pt x="965" y="37838"/>
                </a:cubicBezTo>
                <a:cubicBezTo>
                  <a:pt x="2049" y="38073"/>
                  <a:pt x="3155" y="38192"/>
                  <a:pt x="4265" y="38192"/>
                </a:cubicBezTo>
                <a:cubicBezTo>
                  <a:pt x="4788" y="38192"/>
                  <a:pt x="5312" y="38165"/>
                  <a:pt x="5835" y="38112"/>
                </a:cubicBezTo>
                <a:cubicBezTo>
                  <a:pt x="7323" y="37981"/>
                  <a:pt x="8823" y="37671"/>
                  <a:pt x="10312" y="37659"/>
                </a:cubicBezTo>
                <a:cubicBezTo>
                  <a:pt x="10321" y="37659"/>
                  <a:pt x="10330" y="37659"/>
                  <a:pt x="10339" y="37659"/>
                </a:cubicBezTo>
                <a:cubicBezTo>
                  <a:pt x="13327" y="37659"/>
                  <a:pt x="15807" y="39642"/>
                  <a:pt x="18075" y="41565"/>
                </a:cubicBezTo>
                <a:lnTo>
                  <a:pt x="19539" y="41565"/>
                </a:lnTo>
                <a:cubicBezTo>
                  <a:pt x="16967" y="39445"/>
                  <a:pt x="14205" y="36755"/>
                  <a:pt x="10764" y="36588"/>
                </a:cubicBezTo>
                <a:cubicBezTo>
                  <a:pt x="10468" y="36572"/>
                  <a:pt x="10172" y="36565"/>
                  <a:pt x="9876" y="36565"/>
                </a:cubicBezTo>
                <a:cubicBezTo>
                  <a:pt x="7893" y="36565"/>
                  <a:pt x="5910" y="36872"/>
                  <a:pt x="3938" y="36872"/>
                </a:cubicBezTo>
                <a:cubicBezTo>
                  <a:pt x="3080" y="36872"/>
                  <a:pt x="2224" y="36814"/>
                  <a:pt x="1370" y="36647"/>
                </a:cubicBezTo>
                <a:cubicBezTo>
                  <a:pt x="906" y="36552"/>
                  <a:pt x="453" y="36433"/>
                  <a:pt x="1" y="36302"/>
                </a:cubicBezTo>
                <a:close/>
                <a:moveTo>
                  <a:pt x="1" y="32921"/>
                </a:moveTo>
                <a:lnTo>
                  <a:pt x="1" y="34123"/>
                </a:lnTo>
                <a:cubicBezTo>
                  <a:pt x="656" y="34314"/>
                  <a:pt x="1323" y="34469"/>
                  <a:pt x="1989" y="34564"/>
                </a:cubicBezTo>
                <a:cubicBezTo>
                  <a:pt x="2869" y="34702"/>
                  <a:pt x="3761" y="34743"/>
                  <a:pt x="4660" y="34743"/>
                </a:cubicBezTo>
                <a:cubicBezTo>
                  <a:pt x="5981" y="34743"/>
                  <a:pt x="7315" y="34654"/>
                  <a:pt x="8640" y="34654"/>
                </a:cubicBezTo>
                <a:cubicBezTo>
                  <a:pt x="9525" y="34654"/>
                  <a:pt x="10406" y="34694"/>
                  <a:pt x="11276" y="34826"/>
                </a:cubicBezTo>
                <a:cubicBezTo>
                  <a:pt x="14955" y="35385"/>
                  <a:pt x="17753" y="38314"/>
                  <a:pt x="20527" y="40493"/>
                </a:cubicBezTo>
                <a:cubicBezTo>
                  <a:pt x="20992" y="40850"/>
                  <a:pt x="21480" y="41219"/>
                  <a:pt x="21980" y="41565"/>
                </a:cubicBezTo>
                <a:lnTo>
                  <a:pt x="23421" y="41553"/>
                </a:lnTo>
                <a:cubicBezTo>
                  <a:pt x="22397" y="40981"/>
                  <a:pt x="21432" y="40315"/>
                  <a:pt x="20515" y="39576"/>
                </a:cubicBezTo>
                <a:cubicBezTo>
                  <a:pt x="17777" y="37433"/>
                  <a:pt x="14979" y="34564"/>
                  <a:pt x="11455" y="33909"/>
                </a:cubicBezTo>
                <a:cubicBezTo>
                  <a:pt x="10068" y="33647"/>
                  <a:pt x="8632" y="33620"/>
                  <a:pt x="7192" y="33620"/>
                </a:cubicBezTo>
                <a:cubicBezTo>
                  <a:pt x="6811" y="33620"/>
                  <a:pt x="6431" y="33622"/>
                  <a:pt x="6051" y="33622"/>
                </a:cubicBezTo>
                <a:cubicBezTo>
                  <a:pt x="4793" y="33622"/>
                  <a:pt x="3540" y="33601"/>
                  <a:pt x="2323" y="33421"/>
                </a:cubicBezTo>
                <a:cubicBezTo>
                  <a:pt x="1537" y="33314"/>
                  <a:pt x="763" y="33147"/>
                  <a:pt x="1" y="32921"/>
                </a:cubicBezTo>
                <a:close/>
                <a:moveTo>
                  <a:pt x="41661" y="10263"/>
                </a:moveTo>
                <a:cubicBezTo>
                  <a:pt x="41351" y="11251"/>
                  <a:pt x="40958" y="12204"/>
                  <a:pt x="40494" y="13133"/>
                </a:cubicBezTo>
                <a:cubicBezTo>
                  <a:pt x="38946" y="16157"/>
                  <a:pt x="37089" y="19026"/>
                  <a:pt x="36232" y="22336"/>
                </a:cubicBezTo>
                <a:cubicBezTo>
                  <a:pt x="35351" y="25694"/>
                  <a:pt x="35112" y="29242"/>
                  <a:pt x="34160" y="32575"/>
                </a:cubicBezTo>
                <a:cubicBezTo>
                  <a:pt x="33279" y="35695"/>
                  <a:pt x="31910" y="39600"/>
                  <a:pt x="29219" y="41565"/>
                </a:cubicBezTo>
                <a:lnTo>
                  <a:pt x="30612" y="41565"/>
                </a:lnTo>
                <a:cubicBezTo>
                  <a:pt x="32922" y="39291"/>
                  <a:pt x="34255" y="35731"/>
                  <a:pt x="35124" y="32718"/>
                </a:cubicBezTo>
                <a:cubicBezTo>
                  <a:pt x="36101" y="29361"/>
                  <a:pt x="36315" y="25801"/>
                  <a:pt x="37125" y="22408"/>
                </a:cubicBezTo>
                <a:cubicBezTo>
                  <a:pt x="37922" y="19038"/>
                  <a:pt x="39875" y="16157"/>
                  <a:pt x="41399" y="13109"/>
                </a:cubicBezTo>
                <a:cubicBezTo>
                  <a:pt x="41494" y="12930"/>
                  <a:pt x="41578" y="12752"/>
                  <a:pt x="41661" y="12573"/>
                </a:cubicBezTo>
                <a:lnTo>
                  <a:pt x="41661" y="10263"/>
                </a:lnTo>
                <a:close/>
                <a:moveTo>
                  <a:pt x="41661" y="16085"/>
                </a:moveTo>
                <a:cubicBezTo>
                  <a:pt x="40458" y="18240"/>
                  <a:pt x="39292" y="20395"/>
                  <a:pt x="38803" y="22848"/>
                </a:cubicBezTo>
                <a:cubicBezTo>
                  <a:pt x="38125" y="26241"/>
                  <a:pt x="37934" y="29706"/>
                  <a:pt x="36875" y="33028"/>
                </a:cubicBezTo>
                <a:cubicBezTo>
                  <a:pt x="35946" y="35921"/>
                  <a:pt x="34589" y="39088"/>
                  <a:pt x="32600" y="41565"/>
                </a:cubicBezTo>
                <a:lnTo>
                  <a:pt x="33588" y="41565"/>
                </a:lnTo>
                <a:cubicBezTo>
                  <a:pt x="35505" y="39076"/>
                  <a:pt x="36922" y="36076"/>
                  <a:pt x="37899" y="33254"/>
                </a:cubicBezTo>
                <a:cubicBezTo>
                  <a:pt x="39018" y="30004"/>
                  <a:pt x="39280" y="26706"/>
                  <a:pt x="39827" y="23336"/>
                </a:cubicBezTo>
                <a:cubicBezTo>
                  <a:pt x="40113" y="21550"/>
                  <a:pt x="40827" y="19919"/>
                  <a:pt x="41661" y="18336"/>
                </a:cubicBezTo>
                <a:lnTo>
                  <a:pt x="41661" y="16085"/>
                </a:lnTo>
                <a:close/>
                <a:moveTo>
                  <a:pt x="41661" y="24539"/>
                </a:moveTo>
                <a:cubicBezTo>
                  <a:pt x="41292" y="27765"/>
                  <a:pt x="40899" y="30718"/>
                  <a:pt x="39625" y="33742"/>
                </a:cubicBezTo>
                <a:cubicBezTo>
                  <a:pt x="38446" y="36528"/>
                  <a:pt x="36934" y="39160"/>
                  <a:pt x="35101" y="41565"/>
                </a:cubicBezTo>
                <a:lnTo>
                  <a:pt x="35886" y="41565"/>
                </a:lnTo>
                <a:cubicBezTo>
                  <a:pt x="37696" y="39243"/>
                  <a:pt x="39268" y="36743"/>
                  <a:pt x="40554" y="34099"/>
                </a:cubicBezTo>
                <a:cubicBezTo>
                  <a:pt x="40958" y="33266"/>
                  <a:pt x="41339" y="32397"/>
                  <a:pt x="41661" y="31516"/>
                </a:cubicBezTo>
                <a:lnTo>
                  <a:pt x="41661" y="24539"/>
                </a:lnTo>
                <a:close/>
                <a:moveTo>
                  <a:pt x="41661" y="35885"/>
                </a:moveTo>
                <a:cubicBezTo>
                  <a:pt x="40316" y="37814"/>
                  <a:pt x="38851" y="39731"/>
                  <a:pt x="37303" y="41565"/>
                </a:cubicBezTo>
                <a:lnTo>
                  <a:pt x="37958" y="41565"/>
                </a:lnTo>
                <a:cubicBezTo>
                  <a:pt x="39220" y="40136"/>
                  <a:pt x="40446" y="38695"/>
                  <a:pt x="41661" y="37267"/>
                </a:cubicBezTo>
                <a:lnTo>
                  <a:pt x="41661" y="35885"/>
                </a:lnTo>
                <a:close/>
                <a:moveTo>
                  <a:pt x="41661" y="39624"/>
                </a:moveTo>
                <a:cubicBezTo>
                  <a:pt x="40923" y="40243"/>
                  <a:pt x="40208" y="40898"/>
                  <a:pt x="39494" y="41565"/>
                </a:cubicBezTo>
                <a:lnTo>
                  <a:pt x="40387" y="41565"/>
                </a:lnTo>
                <a:cubicBezTo>
                  <a:pt x="40804" y="41219"/>
                  <a:pt x="41232" y="40886"/>
                  <a:pt x="41661" y="40565"/>
                </a:cubicBezTo>
                <a:lnTo>
                  <a:pt x="41661" y="39624"/>
                </a:lnTo>
                <a:close/>
                <a:moveTo>
                  <a:pt x="10047" y="39552"/>
                </a:moveTo>
                <a:cubicBezTo>
                  <a:pt x="9793" y="39552"/>
                  <a:pt x="9537" y="39568"/>
                  <a:pt x="9276" y="39600"/>
                </a:cubicBezTo>
                <a:cubicBezTo>
                  <a:pt x="7835" y="39779"/>
                  <a:pt x="6418" y="40172"/>
                  <a:pt x="4954" y="40338"/>
                </a:cubicBezTo>
                <a:cubicBezTo>
                  <a:pt x="4552" y="40383"/>
                  <a:pt x="4147" y="40406"/>
                  <a:pt x="3743" y="40406"/>
                </a:cubicBezTo>
                <a:cubicBezTo>
                  <a:pt x="2542" y="40406"/>
                  <a:pt x="1340" y="40209"/>
                  <a:pt x="191" y="39826"/>
                </a:cubicBezTo>
                <a:cubicBezTo>
                  <a:pt x="132" y="39803"/>
                  <a:pt x="60" y="39779"/>
                  <a:pt x="1" y="39755"/>
                </a:cubicBezTo>
                <a:lnTo>
                  <a:pt x="1" y="40993"/>
                </a:lnTo>
                <a:cubicBezTo>
                  <a:pt x="692" y="41255"/>
                  <a:pt x="1394" y="41446"/>
                  <a:pt x="2120" y="41565"/>
                </a:cubicBezTo>
                <a:cubicBezTo>
                  <a:pt x="2535" y="41625"/>
                  <a:pt x="2954" y="41655"/>
                  <a:pt x="3375" y="41655"/>
                </a:cubicBezTo>
                <a:cubicBezTo>
                  <a:pt x="3702" y="41655"/>
                  <a:pt x="4030" y="41637"/>
                  <a:pt x="4359" y="41600"/>
                </a:cubicBezTo>
                <a:cubicBezTo>
                  <a:pt x="4478" y="41588"/>
                  <a:pt x="4597" y="41577"/>
                  <a:pt x="4704" y="41565"/>
                </a:cubicBezTo>
                <a:cubicBezTo>
                  <a:pt x="6026" y="41374"/>
                  <a:pt x="7299" y="40957"/>
                  <a:pt x="8609" y="40731"/>
                </a:cubicBezTo>
                <a:cubicBezTo>
                  <a:pt x="8979" y="40667"/>
                  <a:pt x="9341" y="40637"/>
                  <a:pt x="9695" y="40637"/>
                </a:cubicBezTo>
                <a:cubicBezTo>
                  <a:pt x="10924" y="40637"/>
                  <a:pt x="12059" y="40998"/>
                  <a:pt x="13122" y="41553"/>
                </a:cubicBezTo>
                <a:lnTo>
                  <a:pt x="15205" y="41553"/>
                </a:lnTo>
                <a:cubicBezTo>
                  <a:pt x="13640" y="40418"/>
                  <a:pt x="11945" y="39552"/>
                  <a:pt x="10047" y="395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a:off x="8336264" y="-2096"/>
            <a:ext cx="809354" cy="809731"/>
            <a:chOff x="3116100" y="1585075"/>
            <a:chExt cx="1071850" cy="1072350"/>
          </a:xfrm>
        </p:grpSpPr>
        <p:sp>
          <p:nvSpPr>
            <p:cNvPr id="14" name="Google Shape;14;p2"/>
            <p:cNvSpPr/>
            <p:nvPr/>
          </p:nvSpPr>
          <p:spPr>
            <a:xfrm>
              <a:off x="3118725" y="2166225"/>
              <a:ext cx="491200" cy="491200"/>
            </a:xfrm>
            <a:custGeom>
              <a:avLst/>
              <a:gdLst/>
              <a:ahLst/>
              <a:cxnLst/>
              <a:rect l="l" t="t" r="r" b="b"/>
              <a:pathLst>
                <a:path w="19648" h="19648" extrusionOk="0">
                  <a:moveTo>
                    <a:pt x="0" y="0"/>
                  </a:moveTo>
                  <a:lnTo>
                    <a:pt x="0" y="168"/>
                  </a:lnTo>
                  <a:cubicBezTo>
                    <a:pt x="649" y="168"/>
                    <a:pt x="1277" y="189"/>
                    <a:pt x="1904" y="272"/>
                  </a:cubicBezTo>
                  <a:cubicBezTo>
                    <a:pt x="1967" y="272"/>
                    <a:pt x="2009" y="272"/>
                    <a:pt x="2072" y="293"/>
                  </a:cubicBezTo>
                  <a:cubicBezTo>
                    <a:pt x="2532" y="335"/>
                    <a:pt x="3013" y="419"/>
                    <a:pt x="3474" y="503"/>
                  </a:cubicBezTo>
                  <a:cubicBezTo>
                    <a:pt x="3537" y="503"/>
                    <a:pt x="3578" y="524"/>
                    <a:pt x="3641" y="524"/>
                  </a:cubicBezTo>
                  <a:cubicBezTo>
                    <a:pt x="4143" y="628"/>
                    <a:pt x="4604" y="733"/>
                    <a:pt x="5106" y="858"/>
                  </a:cubicBezTo>
                  <a:cubicBezTo>
                    <a:pt x="5148" y="900"/>
                    <a:pt x="5210" y="900"/>
                    <a:pt x="5252" y="921"/>
                  </a:cubicBezTo>
                  <a:cubicBezTo>
                    <a:pt x="5775" y="1047"/>
                    <a:pt x="6278" y="1235"/>
                    <a:pt x="6780" y="1423"/>
                  </a:cubicBezTo>
                  <a:cubicBezTo>
                    <a:pt x="6822" y="1444"/>
                    <a:pt x="6884" y="1465"/>
                    <a:pt x="6926" y="1465"/>
                  </a:cubicBezTo>
                  <a:cubicBezTo>
                    <a:pt x="7491" y="1674"/>
                    <a:pt x="8035" y="1904"/>
                    <a:pt x="8558" y="2177"/>
                  </a:cubicBezTo>
                  <a:cubicBezTo>
                    <a:pt x="8600" y="2197"/>
                    <a:pt x="8684" y="2218"/>
                    <a:pt x="8747" y="2281"/>
                  </a:cubicBezTo>
                  <a:cubicBezTo>
                    <a:pt x="9416" y="2616"/>
                    <a:pt x="10044" y="2993"/>
                    <a:pt x="10671" y="3411"/>
                  </a:cubicBezTo>
                  <a:cubicBezTo>
                    <a:pt x="10755" y="3453"/>
                    <a:pt x="10839" y="3516"/>
                    <a:pt x="10944" y="3557"/>
                  </a:cubicBezTo>
                  <a:cubicBezTo>
                    <a:pt x="12952" y="4938"/>
                    <a:pt x="14710" y="6675"/>
                    <a:pt x="16091" y="8705"/>
                  </a:cubicBezTo>
                  <a:cubicBezTo>
                    <a:pt x="16133" y="8788"/>
                    <a:pt x="16195" y="8872"/>
                    <a:pt x="16237" y="8977"/>
                  </a:cubicBezTo>
                  <a:cubicBezTo>
                    <a:pt x="16677" y="9604"/>
                    <a:pt x="17032" y="10253"/>
                    <a:pt x="17367" y="10902"/>
                  </a:cubicBezTo>
                  <a:cubicBezTo>
                    <a:pt x="17409" y="10964"/>
                    <a:pt x="17430" y="11048"/>
                    <a:pt x="17472" y="11090"/>
                  </a:cubicBezTo>
                  <a:cubicBezTo>
                    <a:pt x="17744" y="11613"/>
                    <a:pt x="17974" y="12157"/>
                    <a:pt x="18183" y="12722"/>
                  </a:cubicBezTo>
                  <a:lnTo>
                    <a:pt x="18225" y="12868"/>
                  </a:lnTo>
                  <a:cubicBezTo>
                    <a:pt x="18413" y="13371"/>
                    <a:pt x="18581" y="13873"/>
                    <a:pt x="18727" y="14396"/>
                  </a:cubicBezTo>
                  <a:cubicBezTo>
                    <a:pt x="18748" y="14438"/>
                    <a:pt x="18748" y="14501"/>
                    <a:pt x="18790" y="14542"/>
                  </a:cubicBezTo>
                  <a:cubicBezTo>
                    <a:pt x="18915" y="15024"/>
                    <a:pt x="19020" y="15505"/>
                    <a:pt x="19125" y="16007"/>
                  </a:cubicBezTo>
                  <a:cubicBezTo>
                    <a:pt x="19125" y="16070"/>
                    <a:pt x="19146" y="16112"/>
                    <a:pt x="19146" y="16174"/>
                  </a:cubicBezTo>
                  <a:cubicBezTo>
                    <a:pt x="19229" y="16635"/>
                    <a:pt x="19313" y="17116"/>
                    <a:pt x="19355" y="17576"/>
                  </a:cubicBezTo>
                  <a:cubicBezTo>
                    <a:pt x="19355" y="17639"/>
                    <a:pt x="19355" y="17681"/>
                    <a:pt x="19376" y="17744"/>
                  </a:cubicBezTo>
                  <a:cubicBezTo>
                    <a:pt x="19438" y="18371"/>
                    <a:pt x="19480" y="18999"/>
                    <a:pt x="19480" y="19648"/>
                  </a:cubicBezTo>
                  <a:lnTo>
                    <a:pt x="19648" y="19648"/>
                  </a:lnTo>
                  <a:cubicBezTo>
                    <a:pt x="19564" y="18915"/>
                    <a:pt x="19522" y="18288"/>
                    <a:pt x="19459" y="17660"/>
                  </a:cubicBezTo>
                  <a:cubicBezTo>
                    <a:pt x="19459" y="17618"/>
                    <a:pt x="19459" y="17555"/>
                    <a:pt x="19438" y="17493"/>
                  </a:cubicBezTo>
                  <a:cubicBezTo>
                    <a:pt x="19397" y="17032"/>
                    <a:pt x="19334" y="16551"/>
                    <a:pt x="19229" y="16091"/>
                  </a:cubicBezTo>
                  <a:cubicBezTo>
                    <a:pt x="19229" y="16049"/>
                    <a:pt x="19208" y="15986"/>
                    <a:pt x="19208" y="15923"/>
                  </a:cubicBezTo>
                  <a:cubicBezTo>
                    <a:pt x="19104" y="15442"/>
                    <a:pt x="18999" y="14961"/>
                    <a:pt x="18853" y="14501"/>
                  </a:cubicBezTo>
                  <a:cubicBezTo>
                    <a:pt x="18832" y="14438"/>
                    <a:pt x="18832" y="14396"/>
                    <a:pt x="18811" y="14333"/>
                  </a:cubicBezTo>
                  <a:cubicBezTo>
                    <a:pt x="18685" y="13831"/>
                    <a:pt x="18518" y="13308"/>
                    <a:pt x="18330" y="12848"/>
                  </a:cubicBezTo>
                  <a:cubicBezTo>
                    <a:pt x="18309" y="12785"/>
                    <a:pt x="18288" y="12743"/>
                    <a:pt x="18288" y="12680"/>
                  </a:cubicBezTo>
                  <a:cubicBezTo>
                    <a:pt x="18078" y="12136"/>
                    <a:pt x="17848" y="11613"/>
                    <a:pt x="17597" y="11090"/>
                  </a:cubicBezTo>
                  <a:cubicBezTo>
                    <a:pt x="17576" y="11048"/>
                    <a:pt x="17555" y="10964"/>
                    <a:pt x="17534" y="10902"/>
                  </a:cubicBezTo>
                  <a:cubicBezTo>
                    <a:pt x="17221" y="10253"/>
                    <a:pt x="16844" y="9625"/>
                    <a:pt x="16446" y="9019"/>
                  </a:cubicBezTo>
                  <a:lnTo>
                    <a:pt x="16300" y="8788"/>
                  </a:lnTo>
                  <a:cubicBezTo>
                    <a:pt x="14835" y="6591"/>
                    <a:pt x="12952" y="4708"/>
                    <a:pt x="10755" y="3244"/>
                  </a:cubicBezTo>
                  <a:lnTo>
                    <a:pt x="10525" y="3097"/>
                  </a:lnTo>
                  <a:cubicBezTo>
                    <a:pt x="9918" y="2700"/>
                    <a:pt x="9291" y="2365"/>
                    <a:pt x="8642" y="2009"/>
                  </a:cubicBezTo>
                  <a:cubicBezTo>
                    <a:pt x="8579" y="1988"/>
                    <a:pt x="8495" y="1967"/>
                    <a:pt x="8454" y="1946"/>
                  </a:cubicBezTo>
                  <a:cubicBezTo>
                    <a:pt x="7931" y="1674"/>
                    <a:pt x="7407" y="1465"/>
                    <a:pt x="6863" y="1256"/>
                  </a:cubicBezTo>
                  <a:cubicBezTo>
                    <a:pt x="6801" y="1235"/>
                    <a:pt x="6759" y="1214"/>
                    <a:pt x="6696" y="1214"/>
                  </a:cubicBezTo>
                  <a:cubicBezTo>
                    <a:pt x="6194" y="1026"/>
                    <a:pt x="5713" y="858"/>
                    <a:pt x="5210" y="733"/>
                  </a:cubicBezTo>
                  <a:cubicBezTo>
                    <a:pt x="5148" y="712"/>
                    <a:pt x="5106" y="712"/>
                    <a:pt x="5043" y="691"/>
                  </a:cubicBezTo>
                  <a:cubicBezTo>
                    <a:pt x="4583" y="544"/>
                    <a:pt x="4081" y="440"/>
                    <a:pt x="3620" y="335"/>
                  </a:cubicBezTo>
                  <a:cubicBezTo>
                    <a:pt x="3557" y="335"/>
                    <a:pt x="3516" y="314"/>
                    <a:pt x="3453" y="314"/>
                  </a:cubicBezTo>
                  <a:cubicBezTo>
                    <a:pt x="2993" y="231"/>
                    <a:pt x="2511" y="168"/>
                    <a:pt x="2051" y="105"/>
                  </a:cubicBezTo>
                  <a:cubicBezTo>
                    <a:pt x="1988" y="105"/>
                    <a:pt x="1946" y="105"/>
                    <a:pt x="1884" y="84"/>
                  </a:cubicBezTo>
                  <a:cubicBezTo>
                    <a:pt x="1256" y="21"/>
                    <a:pt x="628"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119250" y="2204925"/>
              <a:ext cx="451450" cy="451450"/>
            </a:xfrm>
            <a:custGeom>
              <a:avLst/>
              <a:gdLst/>
              <a:ahLst/>
              <a:cxnLst/>
              <a:rect l="l" t="t" r="r" b="b"/>
              <a:pathLst>
                <a:path w="18058" h="18058" extrusionOk="0">
                  <a:moveTo>
                    <a:pt x="0" y="1"/>
                  </a:moveTo>
                  <a:lnTo>
                    <a:pt x="0" y="147"/>
                  </a:lnTo>
                  <a:cubicBezTo>
                    <a:pt x="733" y="147"/>
                    <a:pt x="1444" y="210"/>
                    <a:pt x="2156" y="294"/>
                  </a:cubicBezTo>
                  <a:cubicBezTo>
                    <a:pt x="2197" y="294"/>
                    <a:pt x="2260" y="294"/>
                    <a:pt x="2302" y="315"/>
                  </a:cubicBezTo>
                  <a:cubicBezTo>
                    <a:pt x="2804" y="377"/>
                    <a:pt x="3306" y="482"/>
                    <a:pt x="3767" y="587"/>
                  </a:cubicBezTo>
                  <a:cubicBezTo>
                    <a:pt x="3829" y="587"/>
                    <a:pt x="3871" y="608"/>
                    <a:pt x="3934" y="608"/>
                  </a:cubicBezTo>
                  <a:cubicBezTo>
                    <a:pt x="4457" y="712"/>
                    <a:pt x="4980" y="859"/>
                    <a:pt x="5482" y="1026"/>
                  </a:cubicBezTo>
                  <a:cubicBezTo>
                    <a:pt x="5524" y="1047"/>
                    <a:pt x="5587" y="1047"/>
                    <a:pt x="5629" y="1068"/>
                  </a:cubicBezTo>
                  <a:cubicBezTo>
                    <a:pt x="6215" y="1256"/>
                    <a:pt x="6759" y="1465"/>
                    <a:pt x="7303" y="1737"/>
                  </a:cubicBezTo>
                  <a:cubicBezTo>
                    <a:pt x="7365" y="1758"/>
                    <a:pt x="7428" y="1779"/>
                    <a:pt x="7491" y="1800"/>
                  </a:cubicBezTo>
                  <a:cubicBezTo>
                    <a:pt x="8182" y="2114"/>
                    <a:pt x="8851" y="2491"/>
                    <a:pt x="9479" y="2888"/>
                  </a:cubicBezTo>
                  <a:cubicBezTo>
                    <a:pt x="9562" y="2930"/>
                    <a:pt x="9667" y="2993"/>
                    <a:pt x="9751" y="3035"/>
                  </a:cubicBezTo>
                  <a:cubicBezTo>
                    <a:pt x="11843" y="4395"/>
                    <a:pt x="13643" y="6194"/>
                    <a:pt x="15003" y="8287"/>
                  </a:cubicBezTo>
                  <a:cubicBezTo>
                    <a:pt x="15044" y="8370"/>
                    <a:pt x="15107" y="8475"/>
                    <a:pt x="15149" y="8559"/>
                  </a:cubicBezTo>
                  <a:cubicBezTo>
                    <a:pt x="15547" y="9207"/>
                    <a:pt x="15923" y="9856"/>
                    <a:pt x="16258" y="10567"/>
                  </a:cubicBezTo>
                  <a:cubicBezTo>
                    <a:pt x="16279" y="10630"/>
                    <a:pt x="16300" y="10693"/>
                    <a:pt x="16342" y="10756"/>
                  </a:cubicBezTo>
                  <a:cubicBezTo>
                    <a:pt x="16572" y="11300"/>
                    <a:pt x="16802" y="11844"/>
                    <a:pt x="16990" y="12429"/>
                  </a:cubicBezTo>
                  <a:cubicBezTo>
                    <a:pt x="17011" y="12471"/>
                    <a:pt x="17011" y="12534"/>
                    <a:pt x="17032" y="12576"/>
                  </a:cubicBezTo>
                  <a:cubicBezTo>
                    <a:pt x="17200" y="13078"/>
                    <a:pt x="17346" y="13601"/>
                    <a:pt x="17451" y="14124"/>
                  </a:cubicBezTo>
                  <a:cubicBezTo>
                    <a:pt x="17493" y="14187"/>
                    <a:pt x="17493" y="14229"/>
                    <a:pt x="17493" y="14292"/>
                  </a:cubicBezTo>
                  <a:cubicBezTo>
                    <a:pt x="17597" y="14752"/>
                    <a:pt x="17660" y="15254"/>
                    <a:pt x="17744" y="15756"/>
                  </a:cubicBezTo>
                  <a:cubicBezTo>
                    <a:pt x="17744" y="15798"/>
                    <a:pt x="17765" y="15861"/>
                    <a:pt x="17765" y="15903"/>
                  </a:cubicBezTo>
                  <a:cubicBezTo>
                    <a:pt x="17848" y="16614"/>
                    <a:pt x="17911" y="17326"/>
                    <a:pt x="17911" y="18058"/>
                  </a:cubicBezTo>
                  <a:lnTo>
                    <a:pt x="18057" y="18058"/>
                  </a:lnTo>
                  <a:cubicBezTo>
                    <a:pt x="18016" y="17284"/>
                    <a:pt x="17953" y="16593"/>
                    <a:pt x="17869" y="15903"/>
                  </a:cubicBezTo>
                  <a:cubicBezTo>
                    <a:pt x="17869" y="15861"/>
                    <a:pt x="17869" y="15798"/>
                    <a:pt x="17848" y="15756"/>
                  </a:cubicBezTo>
                  <a:cubicBezTo>
                    <a:pt x="17806" y="15254"/>
                    <a:pt x="17702" y="14752"/>
                    <a:pt x="17618" y="14292"/>
                  </a:cubicBezTo>
                  <a:cubicBezTo>
                    <a:pt x="17618" y="14229"/>
                    <a:pt x="17597" y="14187"/>
                    <a:pt x="17597" y="14124"/>
                  </a:cubicBezTo>
                  <a:cubicBezTo>
                    <a:pt x="17493" y="13601"/>
                    <a:pt x="17346" y="13099"/>
                    <a:pt x="17179" y="12597"/>
                  </a:cubicBezTo>
                  <a:cubicBezTo>
                    <a:pt x="17137" y="12555"/>
                    <a:pt x="17137" y="12513"/>
                    <a:pt x="17116" y="12450"/>
                  </a:cubicBezTo>
                  <a:cubicBezTo>
                    <a:pt x="16928" y="11906"/>
                    <a:pt x="16718" y="11341"/>
                    <a:pt x="16488" y="10797"/>
                  </a:cubicBezTo>
                  <a:cubicBezTo>
                    <a:pt x="16467" y="10756"/>
                    <a:pt x="16446" y="10672"/>
                    <a:pt x="16404" y="10609"/>
                  </a:cubicBezTo>
                  <a:cubicBezTo>
                    <a:pt x="16091" y="9940"/>
                    <a:pt x="15756" y="9312"/>
                    <a:pt x="15400" y="8684"/>
                  </a:cubicBezTo>
                  <a:lnTo>
                    <a:pt x="15233" y="8454"/>
                  </a:lnTo>
                  <a:cubicBezTo>
                    <a:pt x="13789" y="6173"/>
                    <a:pt x="11864" y="4206"/>
                    <a:pt x="9562" y="2763"/>
                  </a:cubicBezTo>
                  <a:lnTo>
                    <a:pt x="9332" y="2616"/>
                  </a:lnTo>
                  <a:cubicBezTo>
                    <a:pt x="8705" y="2219"/>
                    <a:pt x="8035" y="1884"/>
                    <a:pt x="7386" y="1591"/>
                  </a:cubicBezTo>
                  <a:cubicBezTo>
                    <a:pt x="7345" y="1570"/>
                    <a:pt x="7261" y="1549"/>
                    <a:pt x="7198" y="1507"/>
                  </a:cubicBezTo>
                  <a:cubicBezTo>
                    <a:pt x="6675" y="1277"/>
                    <a:pt x="6131" y="1068"/>
                    <a:pt x="5566" y="901"/>
                  </a:cubicBezTo>
                  <a:cubicBezTo>
                    <a:pt x="5503" y="859"/>
                    <a:pt x="5461" y="859"/>
                    <a:pt x="5399" y="838"/>
                  </a:cubicBezTo>
                  <a:cubicBezTo>
                    <a:pt x="4896" y="670"/>
                    <a:pt x="4373" y="545"/>
                    <a:pt x="3892" y="419"/>
                  </a:cubicBezTo>
                  <a:cubicBezTo>
                    <a:pt x="3829" y="398"/>
                    <a:pt x="3788" y="398"/>
                    <a:pt x="3725" y="398"/>
                  </a:cubicBezTo>
                  <a:cubicBezTo>
                    <a:pt x="3244" y="294"/>
                    <a:pt x="2762" y="210"/>
                    <a:pt x="2260" y="147"/>
                  </a:cubicBezTo>
                  <a:cubicBezTo>
                    <a:pt x="2197" y="147"/>
                    <a:pt x="2156" y="126"/>
                    <a:pt x="2093" y="126"/>
                  </a:cubicBezTo>
                  <a:cubicBezTo>
                    <a:pt x="1423" y="43"/>
                    <a:pt x="712"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118200" y="2242075"/>
              <a:ext cx="412750" cy="412225"/>
            </a:xfrm>
            <a:custGeom>
              <a:avLst/>
              <a:gdLst/>
              <a:ahLst/>
              <a:cxnLst/>
              <a:rect l="l" t="t" r="r" b="b"/>
              <a:pathLst>
                <a:path w="16510" h="16489" extrusionOk="0">
                  <a:moveTo>
                    <a:pt x="1" y="0"/>
                  </a:moveTo>
                  <a:lnTo>
                    <a:pt x="1" y="168"/>
                  </a:lnTo>
                  <a:cubicBezTo>
                    <a:pt x="858" y="168"/>
                    <a:pt x="1695" y="251"/>
                    <a:pt x="2511" y="356"/>
                  </a:cubicBezTo>
                  <a:cubicBezTo>
                    <a:pt x="2574" y="356"/>
                    <a:pt x="2616" y="377"/>
                    <a:pt x="2679" y="377"/>
                  </a:cubicBezTo>
                  <a:cubicBezTo>
                    <a:pt x="3202" y="461"/>
                    <a:pt x="3725" y="586"/>
                    <a:pt x="4206" y="712"/>
                  </a:cubicBezTo>
                  <a:cubicBezTo>
                    <a:pt x="4269" y="733"/>
                    <a:pt x="4311" y="733"/>
                    <a:pt x="4394" y="775"/>
                  </a:cubicBezTo>
                  <a:cubicBezTo>
                    <a:pt x="4980" y="921"/>
                    <a:pt x="5545" y="1130"/>
                    <a:pt x="6089" y="1339"/>
                  </a:cubicBezTo>
                  <a:cubicBezTo>
                    <a:pt x="6173" y="1360"/>
                    <a:pt x="6236" y="1402"/>
                    <a:pt x="6278" y="1423"/>
                  </a:cubicBezTo>
                  <a:cubicBezTo>
                    <a:pt x="6989" y="1716"/>
                    <a:pt x="7659" y="2051"/>
                    <a:pt x="8328" y="2448"/>
                  </a:cubicBezTo>
                  <a:cubicBezTo>
                    <a:pt x="8391" y="2490"/>
                    <a:pt x="8496" y="2553"/>
                    <a:pt x="8579" y="2595"/>
                  </a:cubicBezTo>
                  <a:cubicBezTo>
                    <a:pt x="10734" y="3934"/>
                    <a:pt x="12555" y="5754"/>
                    <a:pt x="13894" y="7909"/>
                  </a:cubicBezTo>
                  <a:cubicBezTo>
                    <a:pt x="13936" y="7993"/>
                    <a:pt x="13998" y="8098"/>
                    <a:pt x="14040" y="8161"/>
                  </a:cubicBezTo>
                  <a:cubicBezTo>
                    <a:pt x="14438" y="8830"/>
                    <a:pt x="14773" y="9500"/>
                    <a:pt x="15066" y="10211"/>
                  </a:cubicBezTo>
                  <a:cubicBezTo>
                    <a:pt x="15086" y="10295"/>
                    <a:pt x="15128" y="10337"/>
                    <a:pt x="15149" y="10399"/>
                  </a:cubicBezTo>
                  <a:cubicBezTo>
                    <a:pt x="15379" y="10943"/>
                    <a:pt x="15568" y="11508"/>
                    <a:pt x="15714" y="12094"/>
                  </a:cubicBezTo>
                  <a:cubicBezTo>
                    <a:pt x="15756" y="12136"/>
                    <a:pt x="15756" y="12199"/>
                    <a:pt x="15777" y="12283"/>
                  </a:cubicBezTo>
                  <a:cubicBezTo>
                    <a:pt x="15902" y="12764"/>
                    <a:pt x="16007" y="13287"/>
                    <a:pt x="16112" y="13810"/>
                  </a:cubicBezTo>
                  <a:cubicBezTo>
                    <a:pt x="16112" y="13873"/>
                    <a:pt x="16133" y="13915"/>
                    <a:pt x="16133" y="13977"/>
                  </a:cubicBezTo>
                  <a:cubicBezTo>
                    <a:pt x="16279" y="14793"/>
                    <a:pt x="16321" y="15630"/>
                    <a:pt x="16321" y="16488"/>
                  </a:cubicBezTo>
                  <a:lnTo>
                    <a:pt x="16488" y="16488"/>
                  </a:lnTo>
                  <a:cubicBezTo>
                    <a:pt x="16509" y="15672"/>
                    <a:pt x="16446" y="14856"/>
                    <a:pt x="16321" y="14061"/>
                  </a:cubicBezTo>
                  <a:cubicBezTo>
                    <a:pt x="16321" y="13998"/>
                    <a:pt x="16300" y="13956"/>
                    <a:pt x="16300" y="13894"/>
                  </a:cubicBezTo>
                  <a:cubicBezTo>
                    <a:pt x="16216" y="13371"/>
                    <a:pt x="16112" y="12847"/>
                    <a:pt x="15986" y="12345"/>
                  </a:cubicBezTo>
                  <a:cubicBezTo>
                    <a:pt x="15944" y="12303"/>
                    <a:pt x="15944" y="12241"/>
                    <a:pt x="15923" y="12178"/>
                  </a:cubicBezTo>
                  <a:cubicBezTo>
                    <a:pt x="15777" y="11592"/>
                    <a:pt x="15589" y="11048"/>
                    <a:pt x="15379" y="10504"/>
                  </a:cubicBezTo>
                  <a:cubicBezTo>
                    <a:pt x="15358" y="10441"/>
                    <a:pt x="15338" y="10358"/>
                    <a:pt x="15296" y="10316"/>
                  </a:cubicBezTo>
                  <a:cubicBezTo>
                    <a:pt x="15003" y="9625"/>
                    <a:pt x="14689" y="8956"/>
                    <a:pt x="14333" y="8328"/>
                  </a:cubicBezTo>
                  <a:cubicBezTo>
                    <a:pt x="14291" y="8244"/>
                    <a:pt x="14229" y="8161"/>
                    <a:pt x="14166" y="8056"/>
                  </a:cubicBezTo>
                  <a:cubicBezTo>
                    <a:pt x="12764" y="5713"/>
                    <a:pt x="10797" y="3746"/>
                    <a:pt x="8454" y="2344"/>
                  </a:cubicBezTo>
                  <a:cubicBezTo>
                    <a:pt x="8370" y="2281"/>
                    <a:pt x="8286" y="2239"/>
                    <a:pt x="8182" y="2176"/>
                  </a:cubicBezTo>
                  <a:cubicBezTo>
                    <a:pt x="7554" y="1821"/>
                    <a:pt x="6884" y="1507"/>
                    <a:pt x="6194" y="1214"/>
                  </a:cubicBezTo>
                  <a:cubicBezTo>
                    <a:pt x="6152" y="1193"/>
                    <a:pt x="6068" y="1151"/>
                    <a:pt x="6006" y="1130"/>
                  </a:cubicBezTo>
                  <a:cubicBezTo>
                    <a:pt x="5462" y="921"/>
                    <a:pt x="4918" y="733"/>
                    <a:pt x="4332" y="586"/>
                  </a:cubicBezTo>
                  <a:cubicBezTo>
                    <a:pt x="4290" y="544"/>
                    <a:pt x="4248" y="544"/>
                    <a:pt x="4164" y="523"/>
                  </a:cubicBezTo>
                  <a:cubicBezTo>
                    <a:pt x="3662" y="398"/>
                    <a:pt x="3139" y="293"/>
                    <a:pt x="2616" y="210"/>
                  </a:cubicBezTo>
                  <a:cubicBezTo>
                    <a:pt x="2574" y="210"/>
                    <a:pt x="2511" y="189"/>
                    <a:pt x="2470" y="189"/>
                  </a:cubicBezTo>
                  <a:cubicBezTo>
                    <a:pt x="1653" y="63"/>
                    <a:pt x="837"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118725" y="2281300"/>
              <a:ext cx="374025" cy="375075"/>
            </a:xfrm>
            <a:custGeom>
              <a:avLst/>
              <a:gdLst/>
              <a:ahLst/>
              <a:cxnLst/>
              <a:rect l="l" t="t" r="r" b="b"/>
              <a:pathLst>
                <a:path w="14961" h="15003" extrusionOk="0">
                  <a:moveTo>
                    <a:pt x="0" y="1"/>
                  </a:moveTo>
                  <a:lnTo>
                    <a:pt x="0" y="168"/>
                  </a:lnTo>
                  <a:cubicBezTo>
                    <a:pt x="1047" y="168"/>
                    <a:pt x="2072" y="273"/>
                    <a:pt x="3034" y="482"/>
                  </a:cubicBezTo>
                  <a:cubicBezTo>
                    <a:pt x="3097" y="482"/>
                    <a:pt x="3139" y="503"/>
                    <a:pt x="3223" y="503"/>
                  </a:cubicBezTo>
                  <a:cubicBezTo>
                    <a:pt x="3809" y="628"/>
                    <a:pt x="4373" y="796"/>
                    <a:pt x="4917" y="1005"/>
                  </a:cubicBezTo>
                  <a:cubicBezTo>
                    <a:pt x="5001" y="1026"/>
                    <a:pt x="5064" y="1047"/>
                    <a:pt x="5127" y="1089"/>
                  </a:cubicBezTo>
                  <a:cubicBezTo>
                    <a:pt x="5859" y="1340"/>
                    <a:pt x="6550" y="1654"/>
                    <a:pt x="7198" y="2051"/>
                  </a:cubicBezTo>
                  <a:cubicBezTo>
                    <a:pt x="7282" y="2093"/>
                    <a:pt x="7386" y="2156"/>
                    <a:pt x="7470" y="2198"/>
                  </a:cubicBezTo>
                  <a:cubicBezTo>
                    <a:pt x="9667" y="3495"/>
                    <a:pt x="11488" y="5315"/>
                    <a:pt x="12764" y="7512"/>
                  </a:cubicBezTo>
                  <a:cubicBezTo>
                    <a:pt x="12827" y="7596"/>
                    <a:pt x="12868" y="7701"/>
                    <a:pt x="12931" y="7784"/>
                  </a:cubicBezTo>
                  <a:cubicBezTo>
                    <a:pt x="13287" y="8433"/>
                    <a:pt x="13643" y="9144"/>
                    <a:pt x="13894" y="9835"/>
                  </a:cubicBezTo>
                  <a:cubicBezTo>
                    <a:pt x="13915" y="9918"/>
                    <a:pt x="13957" y="9981"/>
                    <a:pt x="13977" y="10044"/>
                  </a:cubicBezTo>
                  <a:cubicBezTo>
                    <a:pt x="14187" y="10609"/>
                    <a:pt x="14333" y="11174"/>
                    <a:pt x="14480" y="11760"/>
                  </a:cubicBezTo>
                  <a:cubicBezTo>
                    <a:pt x="14501" y="11802"/>
                    <a:pt x="14501" y="11864"/>
                    <a:pt x="14501" y="11927"/>
                  </a:cubicBezTo>
                  <a:cubicBezTo>
                    <a:pt x="14710" y="12931"/>
                    <a:pt x="14814" y="13957"/>
                    <a:pt x="14814" y="15003"/>
                  </a:cubicBezTo>
                  <a:lnTo>
                    <a:pt x="14961" y="15003"/>
                  </a:lnTo>
                  <a:cubicBezTo>
                    <a:pt x="14940" y="13915"/>
                    <a:pt x="14835" y="12931"/>
                    <a:pt x="14647" y="11969"/>
                  </a:cubicBezTo>
                  <a:cubicBezTo>
                    <a:pt x="14647" y="11906"/>
                    <a:pt x="14626" y="11864"/>
                    <a:pt x="14626" y="11781"/>
                  </a:cubicBezTo>
                  <a:cubicBezTo>
                    <a:pt x="14501" y="11195"/>
                    <a:pt x="14333" y="10630"/>
                    <a:pt x="14145" y="10086"/>
                  </a:cubicBezTo>
                  <a:cubicBezTo>
                    <a:pt x="14124" y="10023"/>
                    <a:pt x="14103" y="9939"/>
                    <a:pt x="14082" y="9898"/>
                  </a:cubicBezTo>
                  <a:cubicBezTo>
                    <a:pt x="13831" y="9186"/>
                    <a:pt x="13517" y="8537"/>
                    <a:pt x="13182" y="7889"/>
                  </a:cubicBezTo>
                  <a:cubicBezTo>
                    <a:pt x="13140" y="7805"/>
                    <a:pt x="13078" y="7701"/>
                    <a:pt x="13057" y="7617"/>
                  </a:cubicBezTo>
                  <a:cubicBezTo>
                    <a:pt x="11718" y="5211"/>
                    <a:pt x="9730" y="3223"/>
                    <a:pt x="7324" y="1884"/>
                  </a:cubicBezTo>
                  <a:cubicBezTo>
                    <a:pt x="7240" y="1842"/>
                    <a:pt x="7177" y="1779"/>
                    <a:pt x="7073" y="1758"/>
                  </a:cubicBezTo>
                  <a:cubicBezTo>
                    <a:pt x="6403" y="1423"/>
                    <a:pt x="5754" y="1110"/>
                    <a:pt x="5064" y="879"/>
                  </a:cubicBezTo>
                  <a:cubicBezTo>
                    <a:pt x="5001" y="838"/>
                    <a:pt x="4917" y="817"/>
                    <a:pt x="4876" y="796"/>
                  </a:cubicBezTo>
                  <a:cubicBezTo>
                    <a:pt x="4311" y="607"/>
                    <a:pt x="3746" y="461"/>
                    <a:pt x="3181" y="314"/>
                  </a:cubicBezTo>
                  <a:cubicBezTo>
                    <a:pt x="3118" y="294"/>
                    <a:pt x="3076" y="294"/>
                    <a:pt x="2993" y="294"/>
                  </a:cubicBezTo>
                  <a:cubicBezTo>
                    <a:pt x="2030" y="84"/>
                    <a:pt x="1026"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118200" y="2320525"/>
              <a:ext cx="335325" cy="336375"/>
            </a:xfrm>
            <a:custGeom>
              <a:avLst/>
              <a:gdLst/>
              <a:ahLst/>
              <a:cxnLst/>
              <a:rect l="l" t="t" r="r" b="b"/>
              <a:pathLst>
                <a:path w="13413" h="13455" extrusionOk="0">
                  <a:moveTo>
                    <a:pt x="1" y="1"/>
                  </a:moveTo>
                  <a:lnTo>
                    <a:pt x="1" y="168"/>
                  </a:lnTo>
                  <a:cubicBezTo>
                    <a:pt x="1340" y="168"/>
                    <a:pt x="2616" y="378"/>
                    <a:pt x="3830" y="733"/>
                  </a:cubicBezTo>
                  <a:cubicBezTo>
                    <a:pt x="3892" y="775"/>
                    <a:pt x="3955" y="775"/>
                    <a:pt x="4039" y="796"/>
                  </a:cubicBezTo>
                  <a:cubicBezTo>
                    <a:pt x="4771" y="1026"/>
                    <a:pt x="5441" y="1319"/>
                    <a:pt x="6131" y="1654"/>
                  </a:cubicBezTo>
                  <a:cubicBezTo>
                    <a:pt x="6194" y="1717"/>
                    <a:pt x="6299" y="1758"/>
                    <a:pt x="6382" y="1821"/>
                  </a:cubicBezTo>
                  <a:cubicBezTo>
                    <a:pt x="8579" y="3014"/>
                    <a:pt x="10420" y="4855"/>
                    <a:pt x="11634" y="7073"/>
                  </a:cubicBezTo>
                  <a:cubicBezTo>
                    <a:pt x="11697" y="7157"/>
                    <a:pt x="11739" y="7261"/>
                    <a:pt x="11781" y="7324"/>
                  </a:cubicBezTo>
                  <a:cubicBezTo>
                    <a:pt x="12115" y="7994"/>
                    <a:pt x="12408" y="8684"/>
                    <a:pt x="12638" y="9417"/>
                  </a:cubicBezTo>
                  <a:cubicBezTo>
                    <a:pt x="12659" y="9500"/>
                    <a:pt x="12680" y="9563"/>
                    <a:pt x="12680" y="9626"/>
                  </a:cubicBezTo>
                  <a:cubicBezTo>
                    <a:pt x="13057" y="10839"/>
                    <a:pt x="13266" y="12116"/>
                    <a:pt x="13266" y="13455"/>
                  </a:cubicBezTo>
                  <a:lnTo>
                    <a:pt x="13413" y="13455"/>
                  </a:lnTo>
                  <a:cubicBezTo>
                    <a:pt x="13413" y="12095"/>
                    <a:pt x="13245" y="10839"/>
                    <a:pt x="12889" y="9668"/>
                  </a:cubicBezTo>
                  <a:cubicBezTo>
                    <a:pt x="12869" y="9584"/>
                    <a:pt x="12869" y="9521"/>
                    <a:pt x="12848" y="9479"/>
                  </a:cubicBezTo>
                  <a:cubicBezTo>
                    <a:pt x="12638" y="8768"/>
                    <a:pt x="12345" y="8098"/>
                    <a:pt x="12032" y="7471"/>
                  </a:cubicBezTo>
                  <a:cubicBezTo>
                    <a:pt x="11990" y="7387"/>
                    <a:pt x="11948" y="7282"/>
                    <a:pt x="11906" y="7199"/>
                  </a:cubicBezTo>
                  <a:cubicBezTo>
                    <a:pt x="10651" y="4792"/>
                    <a:pt x="8663" y="2805"/>
                    <a:pt x="6236" y="1528"/>
                  </a:cubicBezTo>
                  <a:cubicBezTo>
                    <a:pt x="6152" y="1466"/>
                    <a:pt x="6047" y="1445"/>
                    <a:pt x="5964" y="1403"/>
                  </a:cubicBezTo>
                  <a:cubicBezTo>
                    <a:pt x="5315" y="1089"/>
                    <a:pt x="4625" y="796"/>
                    <a:pt x="3934" y="587"/>
                  </a:cubicBezTo>
                  <a:cubicBezTo>
                    <a:pt x="3871" y="545"/>
                    <a:pt x="3788" y="524"/>
                    <a:pt x="3746" y="524"/>
                  </a:cubicBezTo>
                  <a:cubicBezTo>
                    <a:pt x="2574" y="189"/>
                    <a:pt x="13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117675" y="2358200"/>
              <a:ext cx="298200" cy="297150"/>
            </a:xfrm>
            <a:custGeom>
              <a:avLst/>
              <a:gdLst/>
              <a:ahLst/>
              <a:cxnLst/>
              <a:rect l="l" t="t" r="r" b="b"/>
              <a:pathLst>
                <a:path w="11928" h="11886" extrusionOk="0">
                  <a:moveTo>
                    <a:pt x="1" y="0"/>
                  </a:moveTo>
                  <a:lnTo>
                    <a:pt x="1" y="147"/>
                  </a:lnTo>
                  <a:cubicBezTo>
                    <a:pt x="1800" y="147"/>
                    <a:pt x="3495" y="565"/>
                    <a:pt x="5043" y="1298"/>
                  </a:cubicBezTo>
                  <a:cubicBezTo>
                    <a:pt x="5127" y="1360"/>
                    <a:pt x="5232" y="1381"/>
                    <a:pt x="5315" y="1423"/>
                  </a:cubicBezTo>
                  <a:cubicBezTo>
                    <a:pt x="7491" y="2553"/>
                    <a:pt x="9333" y="4353"/>
                    <a:pt x="10462" y="6591"/>
                  </a:cubicBezTo>
                  <a:cubicBezTo>
                    <a:pt x="10504" y="6654"/>
                    <a:pt x="10546" y="6759"/>
                    <a:pt x="10588" y="6842"/>
                  </a:cubicBezTo>
                  <a:cubicBezTo>
                    <a:pt x="11320" y="8370"/>
                    <a:pt x="11739" y="10086"/>
                    <a:pt x="11739" y="11885"/>
                  </a:cubicBezTo>
                  <a:lnTo>
                    <a:pt x="11906" y="11885"/>
                  </a:lnTo>
                  <a:cubicBezTo>
                    <a:pt x="11927" y="10148"/>
                    <a:pt x="11530" y="8495"/>
                    <a:pt x="10860" y="7010"/>
                  </a:cubicBezTo>
                  <a:cubicBezTo>
                    <a:pt x="10797" y="6926"/>
                    <a:pt x="10776" y="6822"/>
                    <a:pt x="10713" y="6738"/>
                  </a:cubicBezTo>
                  <a:cubicBezTo>
                    <a:pt x="9542" y="4311"/>
                    <a:pt x="7575" y="2344"/>
                    <a:pt x="5148" y="1172"/>
                  </a:cubicBezTo>
                  <a:cubicBezTo>
                    <a:pt x="5064" y="1109"/>
                    <a:pt x="4980" y="1088"/>
                    <a:pt x="4876" y="1047"/>
                  </a:cubicBezTo>
                  <a:cubicBezTo>
                    <a:pt x="3390" y="356"/>
                    <a:pt x="1737"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118200" y="2396375"/>
              <a:ext cx="258950" cy="258975"/>
            </a:xfrm>
            <a:custGeom>
              <a:avLst/>
              <a:gdLst/>
              <a:ahLst/>
              <a:cxnLst/>
              <a:rect l="l" t="t" r="r" b="b"/>
              <a:pathLst>
                <a:path w="10358" h="10359" extrusionOk="0">
                  <a:moveTo>
                    <a:pt x="1" y="1"/>
                  </a:moveTo>
                  <a:lnTo>
                    <a:pt x="1" y="168"/>
                  </a:lnTo>
                  <a:cubicBezTo>
                    <a:pt x="5629" y="168"/>
                    <a:pt x="10211" y="4750"/>
                    <a:pt x="10211" y="10358"/>
                  </a:cubicBezTo>
                  <a:lnTo>
                    <a:pt x="10358" y="10358"/>
                  </a:lnTo>
                  <a:cubicBezTo>
                    <a:pt x="10358" y="4667"/>
                    <a:pt x="5713"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118200" y="2435100"/>
              <a:ext cx="220250" cy="220250"/>
            </a:xfrm>
            <a:custGeom>
              <a:avLst/>
              <a:gdLst/>
              <a:ahLst/>
              <a:cxnLst/>
              <a:rect l="l" t="t" r="r" b="b"/>
              <a:pathLst>
                <a:path w="8810" h="8810" extrusionOk="0">
                  <a:moveTo>
                    <a:pt x="1" y="0"/>
                  </a:moveTo>
                  <a:lnTo>
                    <a:pt x="1" y="168"/>
                  </a:lnTo>
                  <a:cubicBezTo>
                    <a:pt x="4771" y="168"/>
                    <a:pt x="8663" y="4038"/>
                    <a:pt x="8663" y="8809"/>
                  </a:cubicBezTo>
                  <a:lnTo>
                    <a:pt x="8809" y="8809"/>
                  </a:lnTo>
                  <a:cubicBezTo>
                    <a:pt x="8809" y="3955"/>
                    <a:pt x="485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118200" y="2473800"/>
              <a:ext cx="182050" cy="181550"/>
            </a:xfrm>
            <a:custGeom>
              <a:avLst/>
              <a:gdLst/>
              <a:ahLst/>
              <a:cxnLst/>
              <a:rect l="l" t="t" r="r" b="b"/>
              <a:pathLst>
                <a:path w="7282" h="7262" extrusionOk="0">
                  <a:moveTo>
                    <a:pt x="1" y="1"/>
                  </a:moveTo>
                  <a:lnTo>
                    <a:pt x="1" y="147"/>
                  </a:lnTo>
                  <a:cubicBezTo>
                    <a:pt x="3934" y="147"/>
                    <a:pt x="7115" y="3348"/>
                    <a:pt x="7115" y="7261"/>
                  </a:cubicBezTo>
                  <a:lnTo>
                    <a:pt x="7282" y="7261"/>
                  </a:lnTo>
                  <a:cubicBezTo>
                    <a:pt x="7282" y="3244"/>
                    <a:pt x="403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118200" y="2512500"/>
              <a:ext cx="143350" cy="142850"/>
            </a:xfrm>
            <a:custGeom>
              <a:avLst/>
              <a:gdLst/>
              <a:ahLst/>
              <a:cxnLst/>
              <a:rect l="l" t="t" r="r" b="b"/>
              <a:pathLst>
                <a:path w="5734" h="5714" extrusionOk="0">
                  <a:moveTo>
                    <a:pt x="1" y="1"/>
                  </a:moveTo>
                  <a:lnTo>
                    <a:pt x="1" y="147"/>
                  </a:lnTo>
                  <a:cubicBezTo>
                    <a:pt x="3097" y="147"/>
                    <a:pt x="5566" y="2658"/>
                    <a:pt x="5566" y="5713"/>
                  </a:cubicBezTo>
                  <a:lnTo>
                    <a:pt x="5734" y="5713"/>
                  </a:lnTo>
                  <a:cubicBezTo>
                    <a:pt x="5734" y="2554"/>
                    <a:pt x="3160"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118200" y="2550175"/>
              <a:ext cx="105175" cy="104650"/>
            </a:xfrm>
            <a:custGeom>
              <a:avLst/>
              <a:gdLst/>
              <a:ahLst/>
              <a:cxnLst/>
              <a:rect l="l" t="t" r="r" b="b"/>
              <a:pathLst>
                <a:path w="4207" h="4186" extrusionOk="0">
                  <a:moveTo>
                    <a:pt x="1" y="0"/>
                  </a:moveTo>
                  <a:lnTo>
                    <a:pt x="1" y="168"/>
                  </a:lnTo>
                  <a:cubicBezTo>
                    <a:pt x="2218" y="168"/>
                    <a:pt x="4039" y="1967"/>
                    <a:pt x="4039" y="4185"/>
                  </a:cubicBezTo>
                  <a:lnTo>
                    <a:pt x="4185" y="4185"/>
                  </a:lnTo>
                  <a:cubicBezTo>
                    <a:pt x="4206" y="1884"/>
                    <a:pt x="232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118200" y="2588875"/>
              <a:ext cx="66975" cy="66475"/>
            </a:xfrm>
            <a:custGeom>
              <a:avLst/>
              <a:gdLst/>
              <a:ahLst/>
              <a:cxnLst/>
              <a:rect l="l" t="t" r="r" b="b"/>
              <a:pathLst>
                <a:path w="2679" h="2659" extrusionOk="0">
                  <a:moveTo>
                    <a:pt x="1" y="1"/>
                  </a:moveTo>
                  <a:lnTo>
                    <a:pt x="1" y="147"/>
                  </a:lnTo>
                  <a:cubicBezTo>
                    <a:pt x="1381" y="147"/>
                    <a:pt x="2511" y="1277"/>
                    <a:pt x="2511" y="2658"/>
                  </a:cubicBezTo>
                  <a:lnTo>
                    <a:pt x="2679" y="2658"/>
                  </a:lnTo>
                  <a:cubicBezTo>
                    <a:pt x="2679" y="1193"/>
                    <a:pt x="1465"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699350" y="2164125"/>
              <a:ext cx="488600" cy="488600"/>
            </a:xfrm>
            <a:custGeom>
              <a:avLst/>
              <a:gdLst/>
              <a:ahLst/>
              <a:cxnLst/>
              <a:rect l="l" t="t" r="r" b="b"/>
              <a:pathLst>
                <a:path w="19544" h="19544" extrusionOk="0">
                  <a:moveTo>
                    <a:pt x="19543" y="1"/>
                  </a:moveTo>
                  <a:cubicBezTo>
                    <a:pt x="18916" y="1"/>
                    <a:pt x="18288" y="43"/>
                    <a:pt x="17660" y="84"/>
                  </a:cubicBezTo>
                  <a:cubicBezTo>
                    <a:pt x="17618" y="84"/>
                    <a:pt x="17556" y="84"/>
                    <a:pt x="17514" y="105"/>
                  </a:cubicBezTo>
                  <a:cubicBezTo>
                    <a:pt x="17032" y="168"/>
                    <a:pt x="16572" y="210"/>
                    <a:pt x="16091" y="315"/>
                  </a:cubicBezTo>
                  <a:cubicBezTo>
                    <a:pt x="16049" y="315"/>
                    <a:pt x="15986" y="356"/>
                    <a:pt x="15944" y="356"/>
                  </a:cubicBezTo>
                  <a:cubicBezTo>
                    <a:pt x="15442" y="440"/>
                    <a:pt x="14961" y="566"/>
                    <a:pt x="14501" y="691"/>
                  </a:cubicBezTo>
                  <a:cubicBezTo>
                    <a:pt x="14438" y="712"/>
                    <a:pt x="14396" y="712"/>
                    <a:pt x="14333" y="733"/>
                  </a:cubicBezTo>
                  <a:cubicBezTo>
                    <a:pt x="13852" y="880"/>
                    <a:pt x="13329" y="1026"/>
                    <a:pt x="12848" y="1214"/>
                  </a:cubicBezTo>
                  <a:cubicBezTo>
                    <a:pt x="12806" y="1235"/>
                    <a:pt x="12743" y="1256"/>
                    <a:pt x="12701" y="1256"/>
                  </a:cubicBezTo>
                  <a:cubicBezTo>
                    <a:pt x="12136" y="1486"/>
                    <a:pt x="11613" y="1716"/>
                    <a:pt x="11090" y="1947"/>
                  </a:cubicBezTo>
                  <a:cubicBezTo>
                    <a:pt x="11048" y="1968"/>
                    <a:pt x="10965" y="2009"/>
                    <a:pt x="10923" y="2030"/>
                  </a:cubicBezTo>
                  <a:cubicBezTo>
                    <a:pt x="10253" y="2344"/>
                    <a:pt x="9626" y="2700"/>
                    <a:pt x="9040" y="3097"/>
                  </a:cubicBezTo>
                  <a:lnTo>
                    <a:pt x="8789" y="3265"/>
                  </a:lnTo>
                  <a:cubicBezTo>
                    <a:pt x="6592" y="4729"/>
                    <a:pt x="4708" y="6613"/>
                    <a:pt x="3244" y="8810"/>
                  </a:cubicBezTo>
                  <a:lnTo>
                    <a:pt x="3097" y="9040"/>
                  </a:lnTo>
                  <a:cubicBezTo>
                    <a:pt x="2700" y="9647"/>
                    <a:pt x="2365" y="10274"/>
                    <a:pt x="2030" y="10923"/>
                  </a:cubicBezTo>
                  <a:cubicBezTo>
                    <a:pt x="1988" y="10965"/>
                    <a:pt x="1967" y="11048"/>
                    <a:pt x="1947" y="11111"/>
                  </a:cubicBezTo>
                  <a:cubicBezTo>
                    <a:pt x="1675" y="11634"/>
                    <a:pt x="1465" y="12157"/>
                    <a:pt x="1256" y="12701"/>
                  </a:cubicBezTo>
                  <a:cubicBezTo>
                    <a:pt x="1235" y="12743"/>
                    <a:pt x="1214" y="12806"/>
                    <a:pt x="1214" y="12848"/>
                  </a:cubicBezTo>
                  <a:cubicBezTo>
                    <a:pt x="1026" y="13350"/>
                    <a:pt x="879" y="13852"/>
                    <a:pt x="733" y="14354"/>
                  </a:cubicBezTo>
                  <a:cubicBezTo>
                    <a:pt x="712" y="14396"/>
                    <a:pt x="712" y="14459"/>
                    <a:pt x="691" y="14501"/>
                  </a:cubicBezTo>
                  <a:cubicBezTo>
                    <a:pt x="566" y="14982"/>
                    <a:pt x="461" y="15463"/>
                    <a:pt x="356" y="15945"/>
                  </a:cubicBezTo>
                  <a:cubicBezTo>
                    <a:pt x="356" y="15986"/>
                    <a:pt x="315" y="16049"/>
                    <a:pt x="315" y="16091"/>
                  </a:cubicBezTo>
                  <a:cubicBezTo>
                    <a:pt x="252" y="16572"/>
                    <a:pt x="168" y="17033"/>
                    <a:pt x="105" y="17514"/>
                  </a:cubicBezTo>
                  <a:cubicBezTo>
                    <a:pt x="105" y="17556"/>
                    <a:pt x="105" y="17618"/>
                    <a:pt x="84" y="17660"/>
                  </a:cubicBezTo>
                  <a:cubicBezTo>
                    <a:pt x="22" y="18288"/>
                    <a:pt x="1" y="18916"/>
                    <a:pt x="1" y="19543"/>
                  </a:cubicBezTo>
                  <a:lnTo>
                    <a:pt x="168" y="19543"/>
                  </a:lnTo>
                  <a:cubicBezTo>
                    <a:pt x="84" y="18999"/>
                    <a:pt x="105" y="18372"/>
                    <a:pt x="168" y="17744"/>
                  </a:cubicBezTo>
                  <a:cubicBezTo>
                    <a:pt x="168" y="17702"/>
                    <a:pt x="168" y="17639"/>
                    <a:pt x="189" y="17577"/>
                  </a:cubicBezTo>
                  <a:cubicBezTo>
                    <a:pt x="252" y="17116"/>
                    <a:pt x="315" y="16614"/>
                    <a:pt x="398" y="16175"/>
                  </a:cubicBezTo>
                  <a:cubicBezTo>
                    <a:pt x="398" y="16133"/>
                    <a:pt x="419" y="16070"/>
                    <a:pt x="419" y="16007"/>
                  </a:cubicBezTo>
                  <a:cubicBezTo>
                    <a:pt x="524" y="15526"/>
                    <a:pt x="628" y="15045"/>
                    <a:pt x="775" y="14543"/>
                  </a:cubicBezTo>
                  <a:cubicBezTo>
                    <a:pt x="796" y="14501"/>
                    <a:pt x="796" y="14438"/>
                    <a:pt x="817" y="14396"/>
                  </a:cubicBezTo>
                  <a:cubicBezTo>
                    <a:pt x="942" y="13873"/>
                    <a:pt x="1131" y="13371"/>
                    <a:pt x="1319" y="12869"/>
                  </a:cubicBezTo>
                  <a:cubicBezTo>
                    <a:pt x="1340" y="12827"/>
                    <a:pt x="1361" y="12764"/>
                    <a:pt x="1361" y="12722"/>
                  </a:cubicBezTo>
                  <a:cubicBezTo>
                    <a:pt x="1570" y="12178"/>
                    <a:pt x="1821" y="11613"/>
                    <a:pt x="2072" y="11090"/>
                  </a:cubicBezTo>
                  <a:cubicBezTo>
                    <a:pt x="2093" y="11048"/>
                    <a:pt x="2135" y="10965"/>
                    <a:pt x="2177" y="10923"/>
                  </a:cubicBezTo>
                  <a:cubicBezTo>
                    <a:pt x="2511" y="10232"/>
                    <a:pt x="2888" y="9605"/>
                    <a:pt x="3307" y="8977"/>
                  </a:cubicBezTo>
                  <a:cubicBezTo>
                    <a:pt x="3348" y="8893"/>
                    <a:pt x="3411" y="8831"/>
                    <a:pt x="3453" y="8726"/>
                  </a:cubicBezTo>
                  <a:cubicBezTo>
                    <a:pt x="4855" y="6696"/>
                    <a:pt x="6571" y="4960"/>
                    <a:pt x="8621" y="3558"/>
                  </a:cubicBezTo>
                  <a:cubicBezTo>
                    <a:pt x="8684" y="3516"/>
                    <a:pt x="8768" y="3453"/>
                    <a:pt x="8872" y="3411"/>
                  </a:cubicBezTo>
                  <a:cubicBezTo>
                    <a:pt x="9500" y="2993"/>
                    <a:pt x="10149" y="2616"/>
                    <a:pt x="10818" y="2281"/>
                  </a:cubicBezTo>
                  <a:cubicBezTo>
                    <a:pt x="10860" y="2261"/>
                    <a:pt x="10944" y="2240"/>
                    <a:pt x="10986" y="2177"/>
                  </a:cubicBezTo>
                  <a:cubicBezTo>
                    <a:pt x="11509" y="1926"/>
                    <a:pt x="12074" y="1675"/>
                    <a:pt x="12618" y="1465"/>
                  </a:cubicBezTo>
                  <a:cubicBezTo>
                    <a:pt x="12659" y="1444"/>
                    <a:pt x="12722" y="1424"/>
                    <a:pt x="12764" y="1424"/>
                  </a:cubicBezTo>
                  <a:cubicBezTo>
                    <a:pt x="13266" y="1235"/>
                    <a:pt x="13768" y="1089"/>
                    <a:pt x="14291" y="921"/>
                  </a:cubicBezTo>
                  <a:cubicBezTo>
                    <a:pt x="14333" y="900"/>
                    <a:pt x="14396" y="900"/>
                    <a:pt x="14438" y="880"/>
                  </a:cubicBezTo>
                  <a:cubicBezTo>
                    <a:pt x="14919" y="733"/>
                    <a:pt x="15421" y="649"/>
                    <a:pt x="15903" y="524"/>
                  </a:cubicBezTo>
                  <a:cubicBezTo>
                    <a:pt x="15965" y="524"/>
                    <a:pt x="16007" y="503"/>
                    <a:pt x="16070" y="503"/>
                  </a:cubicBezTo>
                  <a:cubicBezTo>
                    <a:pt x="16530" y="419"/>
                    <a:pt x="17012" y="356"/>
                    <a:pt x="17472" y="294"/>
                  </a:cubicBezTo>
                  <a:cubicBezTo>
                    <a:pt x="17535" y="294"/>
                    <a:pt x="17576" y="294"/>
                    <a:pt x="17639" y="273"/>
                  </a:cubicBezTo>
                  <a:cubicBezTo>
                    <a:pt x="18267" y="210"/>
                    <a:pt x="18895" y="168"/>
                    <a:pt x="19543" y="168"/>
                  </a:cubicBezTo>
                  <a:lnTo>
                    <a:pt x="195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738075" y="2203375"/>
              <a:ext cx="449875" cy="450925"/>
            </a:xfrm>
            <a:custGeom>
              <a:avLst/>
              <a:gdLst/>
              <a:ahLst/>
              <a:cxnLst/>
              <a:rect l="l" t="t" r="r" b="b"/>
              <a:pathLst>
                <a:path w="17995" h="18037" extrusionOk="0">
                  <a:moveTo>
                    <a:pt x="17994" y="0"/>
                  </a:moveTo>
                  <a:cubicBezTo>
                    <a:pt x="17283" y="0"/>
                    <a:pt x="16592" y="63"/>
                    <a:pt x="15902" y="146"/>
                  </a:cubicBezTo>
                  <a:cubicBezTo>
                    <a:pt x="15860" y="146"/>
                    <a:pt x="15797" y="146"/>
                    <a:pt x="15755" y="167"/>
                  </a:cubicBezTo>
                  <a:cubicBezTo>
                    <a:pt x="15253" y="209"/>
                    <a:pt x="14751" y="314"/>
                    <a:pt x="14291" y="398"/>
                  </a:cubicBezTo>
                  <a:cubicBezTo>
                    <a:pt x="14228" y="398"/>
                    <a:pt x="14186" y="418"/>
                    <a:pt x="14123" y="418"/>
                  </a:cubicBezTo>
                  <a:cubicBezTo>
                    <a:pt x="13600" y="523"/>
                    <a:pt x="13098" y="670"/>
                    <a:pt x="12617" y="837"/>
                  </a:cubicBezTo>
                  <a:cubicBezTo>
                    <a:pt x="12554" y="879"/>
                    <a:pt x="12512" y="879"/>
                    <a:pt x="12450" y="900"/>
                  </a:cubicBezTo>
                  <a:cubicBezTo>
                    <a:pt x="11906" y="1088"/>
                    <a:pt x="11362" y="1297"/>
                    <a:pt x="10797" y="1527"/>
                  </a:cubicBezTo>
                  <a:cubicBezTo>
                    <a:pt x="10755" y="1548"/>
                    <a:pt x="10671" y="1569"/>
                    <a:pt x="10629" y="1611"/>
                  </a:cubicBezTo>
                  <a:cubicBezTo>
                    <a:pt x="9939" y="1925"/>
                    <a:pt x="9311" y="2260"/>
                    <a:pt x="8683" y="2615"/>
                  </a:cubicBezTo>
                  <a:lnTo>
                    <a:pt x="8453" y="2783"/>
                  </a:lnTo>
                  <a:cubicBezTo>
                    <a:pt x="6172" y="4227"/>
                    <a:pt x="4206" y="6152"/>
                    <a:pt x="2783" y="8453"/>
                  </a:cubicBezTo>
                  <a:lnTo>
                    <a:pt x="2615" y="8683"/>
                  </a:lnTo>
                  <a:cubicBezTo>
                    <a:pt x="2218" y="9311"/>
                    <a:pt x="1883" y="9981"/>
                    <a:pt x="1590" y="10629"/>
                  </a:cubicBezTo>
                  <a:cubicBezTo>
                    <a:pt x="1569" y="10671"/>
                    <a:pt x="1548" y="10755"/>
                    <a:pt x="1527" y="10818"/>
                  </a:cubicBezTo>
                  <a:cubicBezTo>
                    <a:pt x="1276" y="11341"/>
                    <a:pt x="1067" y="11885"/>
                    <a:pt x="900" y="12450"/>
                  </a:cubicBezTo>
                  <a:cubicBezTo>
                    <a:pt x="858" y="12512"/>
                    <a:pt x="858" y="12554"/>
                    <a:pt x="837" y="12617"/>
                  </a:cubicBezTo>
                  <a:cubicBezTo>
                    <a:pt x="690" y="13119"/>
                    <a:pt x="544" y="13642"/>
                    <a:pt x="418" y="14123"/>
                  </a:cubicBezTo>
                  <a:cubicBezTo>
                    <a:pt x="398" y="14186"/>
                    <a:pt x="398" y="14228"/>
                    <a:pt x="398" y="14291"/>
                  </a:cubicBezTo>
                  <a:cubicBezTo>
                    <a:pt x="293" y="14751"/>
                    <a:pt x="209" y="15253"/>
                    <a:pt x="167" y="15756"/>
                  </a:cubicBezTo>
                  <a:cubicBezTo>
                    <a:pt x="167" y="15797"/>
                    <a:pt x="126" y="15860"/>
                    <a:pt x="126" y="15902"/>
                  </a:cubicBezTo>
                  <a:cubicBezTo>
                    <a:pt x="63" y="16592"/>
                    <a:pt x="0" y="17304"/>
                    <a:pt x="0" y="18036"/>
                  </a:cubicBezTo>
                  <a:lnTo>
                    <a:pt x="167" y="18036"/>
                  </a:lnTo>
                  <a:cubicBezTo>
                    <a:pt x="84" y="17346"/>
                    <a:pt x="105" y="16655"/>
                    <a:pt x="209" y="15944"/>
                  </a:cubicBezTo>
                  <a:cubicBezTo>
                    <a:pt x="209" y="15881"/>
                    <a:pt x="209" y="15839"/>
                    <a:pt x="230" y="15776"/>
                  </a:cubicBezTo>
                  <a:cubicBezTo>
                    <a:pt x="293" y="15295"/>
                    <a:pt x="398" y="14793"/>
                    <a:pt x="502" y="14312"/>
                  </a:cubicBezTo>
                  <a:cubicBezTo>
                    <a:pt x="502" y="14270"/>
                    <a:pt x="523" y="14207"/>
                    <a:pt x="523" y="14165"/>
                  </a:cubicBezTo>
                  <a:cubicBezTo>
                    <a:pt x="628" y="13642"/>
                    <a:pt x="795" y="13119"/>
                    <a:pt x="942" y="12617"/>
                  </a:cubicBezTo>
                  <a:cubicBezTo>
                    <a:pt x="962" y="12575"/>
                    <a:pt x="962" y="12512"/>
                    <a:pt x="1004" y="12450"/>
                  </a:cubicBezTo>
                  <a:cubicBezTo>
                    <a:pt x="1172" y="11885"/>
                    <a:pt x="1381" y="11341"/>
                    <a:pt x="1653" y="10776"/>
                  </a:cubicBezTo>
                  <a:cubicBezTo>
                    <a:pt x="1674" y="10734"/>
                    <a:pt x="1695" y="10650"/>
                    <a:pt x="1737" y="10608"/>
                  </a:cubicBezTo>
                  <a:cubicBezTo>
                    <a:pt x="2051" y="9897"/>
                    <a:pt x="2406" y="9248"/>
                    <a:pt x="2825" y="8600"/>
                  </a:cubicBezTo>
                  <a:cubicBezTo>
                    <a:pt x="2887" y="8516"/>
                    <a:pt x="2929" y="8411"/>
                    <a:pt x="2992" y="8328"/>
                  </a:cubicBezTo>
                  <a:cubicBezTo>
                    <a:pt x="4352" y="6235"/>
                    <a:pt x="6152" y="4436"/>
                    <a:pt x="8244" y="3076"/>
                  </a:cubicBezTo>
                  <a:cubicBezTo>
                    <a:pt x="8328" y="3013"/>
                    <a:pt x="8390" y="2971"/>
                    <a:pt x="8495" y="2908"/>
                  </a:cubicBezTo>
                  <a:cubicBezTo>
                    <a:pt x="9165" y="2511"/>
                    <a:pt x="9813" y="2155"/>
                    <a:pt x="10525" y="1820"/>
                  </a:cubicBezTo>
                  <a:cubicBezTo>
                    <a:pt x="10566" y="1779"/>
                    <a:pt x="10650" y="1758"/>
                    <a:pt x="10692" y="1737"/>
                  </a:cubicBezTo>
                  <a:cubicBezTo>
                    <a:pt x="11257" y="1507"/>
                    <a:pt x="11801" y="1255"/>
                    <a:pt x="12366" y="1088"/>
                  </a:cubicBezTo>
                  <a:cubicBezTo>
                    <a:pt x="12429" y="1046"/>
                    <a:pt x="12470" y="1046"/>
                    <a:pt x="12533" y="1025"/>
                  </a:cubicBezTo>
                  <a:cubicBezTo>
                    <a:pt x="13035" y="879"/>
                    <a:pt x="13559" y="711"/>
                    <a:pt x="14082" y="607"/>
                  </a:cubicBezTo>
                  <a:cubicBezTo>
                    <a:pt x="14123" y="607"/>
                    <a:pt x="14186" y="586"/>
                    <a:pt x="14228" y="586"/>
                  </a:cubicBezTo>
                  <a:cubicBezTo>
                    <a:pt x="14709" y="481"/>
                    <a:pt x="15191" y="398"/>
                    <a:pt x="15693" y="314"/>
                  </a:cubicBezTo>
                  <a:cubicBezTo>
                    <a:pt x="15755" y="314"/>
                    <a:pt x="15797" y="293"/>
                    <a:pt x="15860" y="293"/>
                  </a:cubicBezTo>
                  <a:cubicBezTo>
                    <a:pt x="16551" y="209"/>
                    <a:pt x="17262" y="167"/>
                    <a:pt x="17994" y="167"/>
                  </a:cubicBezTo>
                  <a:lnTo>
                    <a:pt x="179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774150" y="2243650"/>
              <a:ext cx="412750" cy="412200"/>
            </a:xfrm>
            <a:custGeom>
              <a:avLst/>
              <a:gdLst/>
              <a:ahLst/>
              <a:cxnLst/>
              <a:rect l="l" t="t" r="r" b="b"/>
              <a:pathLst>
                <a:path w="16510" h="16488" extrusionOk="0">
                  <a:moveTo>
                    <a:pt x="16509" y="0"/>
                  </a:moveTo>
                  <a:cubicBezTo>
                    <a:pt x="15673" y="0"/>
                    <a:pt x="14857" y="42"/>
                    <a:pt x="14040" y="168"/>
                  </a:cubicBezTo>
                  <a:cubicBezTo>
                    <a:pt x="13999" y="168"/>
                    <a:pt x="13936" y="209"/>
                    <a:pt x="13894" y="209"/>
                  </a:cubicBezTo>
                  <a:cubicBezTo>
                    <a:pt x="13371" y="293"/>
                    <a:pt x="12848" y="398"/>
                    <a:pt x="12346" y="523"/>
                  </a:cubicBezTo>
                  <a:cubicBezTo>
                    <a:pt x="12283" y="544"/>
                    <a:pt x="12241" y="544"/>
                    <a:pt x="12157" y="565"/>
                  </a:cubicBezTo>
                  <a:cubicBezTo>
                    <a:pt x="11592" y="732"/>
                    <a:pt x="11027" y="921"/>
                    <a:pt x="10483" y="1130"/>
                  </a:cubicBezTo>
                  <a:cubicBezTo>
                    <a:pt x="10442" y="1151"/>
                    <a:pt x="10358" y="1172"/>
                    <a:pt x="10295" y="1193"/>
                  </a:cubicBezTo>
                  <a:cubicBezTo>
                    <a:pt x="9626" y="1486"/>
                    <a:pt x="8935" y="1800"/>
                    <a:pt x="8307" y="2176"/>
                  </a:cubicBezTo>
                  <a:cubicBezTo>
                    <a:pt x="8245" y="2218"/>
                    <a:pt x="8161" y="2260"/>
                    <a:pt x="8056" y="2323"/>
                  </a:cubicBezTo>
                  <a:cubicBezTo>
                    <a:pt x="5692" y="3745"/>
                    <a:pt x="3746" y="5691"/>
                    <a:pt x="2323" y="8056"/>
                  </a:cubicBezTo>
                  <a:cubicBezTo>
                    <a:pt x="2281" y="8139"/>
                    <a:pt x="2219" y="8202"/>
                    <a:pt x="2177" y="8307"/>
                  </a:cubicBezTo>
                  <a:cubicBezTo>
                    <a:pt x="1800" y="8935"/>
                    <a:pt x="1486" y="9625"/>
                    <a:pt x="1193" y="10295"/>
                  </a:cubicBezTo>
                  <a:cubicBezTo>
                    <a:pt x="1172" y="10357"/>
                    <a:pt x="1152" y="10441"/>
                    <a:pt x="1131" y="10483"/>
                  </a:cubicBezTo>
                  <a:cubicBezTo>
                    <a:pt x="921" y="11027"/>
                    <a:pt x="733" y="11592"/>
                    <a:pt x="566" y="12157"/>
                  </a:cubicBezTo>
                  <a:cubicBezTo>
                    <a:pt x="545" y="12220"/>
                    <a:pt x="545" y="12261"/>
                    <a:pt x="524" y="12345"/>
                  </a:cubicBezTo>
                  <a:cubicBezTo>
                    <a:pt x="398" y="12826"/>
                    <a:pt x="294" y="13349"/>
                    <a:pt x="210" y="13872"/>
                  </a:cubicBezTo>
                  <a:cubicBezTo>
                    <a:pt x="210" y="13935"/>
                    <a:pt x="189" y="13977"/>
                    <a:pt x="189" y="14040"/>
                  </a:cubicBezTo>
                  <a:cubicBezTo>
                    <a:pt x="43" y="14856"/>
                    <a:pt x="1" y="15672"/>
                    <a:pt x="1" y="16488"/>
                  </a:cubicBezTo>
                  <a:lnTo>
                    <a:pt x="147" y="16488"/>
                  </a:lnTo>
                  <a:cubicBezTo>
                    <a:pt x="147" y="15609"/>
                    <a:pt x="231" y="14772"/>
                    <a:pt x="356" y="13956"/>
                  </a:cubicBezTo>
                  <a:cubicBezTo>
                    <a:pt x="356" y="13914"/>
                    <a:pt x="398" y="13852"/>
                    <a:pt x="398" y="13810"/>
                  </a:cubicBezTo>
                  <a:cubicBezTo>
                    <a:pt x="461" y="13287"/>
                    <a:pt x="608" y="12764"/>
                    <a:pt x="733" y="12261"/>
                  </a:cubicBezTo>
                  <a:cubicBezTo>
                    <a:pt x="754" y="12220"/>
                    <a:pt x="754" y="12157"/>
                    <a:pt x="775" y="12073"/>
                  </a:cubicBezTo>
                  <a:cubicBezTo>
                    <a:pt x="942" y="11508"/>
                    <a:pt x="1152" y="10922"/>
                    <a:pt x="1361" y="10378"/>
                  </a:cubicBezTo>
                  <a:cubicBezTo>
                    <a:pt x="1382" y="10336"/>
                    <a:pt x="1403" y="10253"/>
                    <a:pt x="1444" y="10190"/>
                  </a:cubicBezTo>
                  <a:cubicBezTo>
                    <a:pt x="1716" y="9499"/>
                    <a:pt x="2072" y="8809"/>
                    <a:pt x="2449" y="8160"/>
                  </a:cubicBezTo>
                  <a:cubicBezTo>
                    <a:pt x="2512" y="8077"/>
                    <a:pt x="2553" y="7972"/>
                    <a:pt x="2616" y="7888"/>
                  </a:cubicBezTo>
                  <a:cubicBezTo>
                    <a:pt x="3955" y="5754"/>
                    <a:pt x="5776" y="3913"/>
                    <a:pt x="7931" y="2595"/>
                  </a:cubicBezTo>
                  <a:cubicBezTo>
                    <a:pt x="7994" y="2532"/>
                    <a:pt x="8098" y="2490"/>
                    <a:pt x="8182" y="2427"/>
                  </a:cubicBezTo>
                  <a:cubicBezTo>
                    <a:pt x="8831" y="2030"/>
                    <a:pt x="9521" y="1695"/>
                    <a:pt x="10232" y="1402"/>
                  </a:cubicBezTo>
                  <a:cubicBezTo>
                    <a:pt x="10295" y="1381"/>
                    <a:pt x="10358" y="1360"/>
                    <a:pt x="10400" y="1339"/>
                  </a:cubicBezTo>
                  <a:cubicBezTo>
                    <a:pt x="10965" y="1088"/>
                    <a:pt x="11530" y="921"/>
                    <a:pt x="12116" y="753"/>
                  </a:cubicBezTo>
                  <a:cubicBezTo>
                    <a:pt x="12157" y="732"/>
                    <a:pt x="12220" y="732"/>
                    <a:pt x="12283" y="712"/>
                  </a:cubicBezTo>
                  <a:cubicBezTo>
                    <a:pt x="12785" y="565"/>
                    <a:pt x="13308" y="460"/>
                    <a:pt x="13831" y="356"/>
                  </a:cubicBezTo>
                  <a:cubicBezTo>
                    <a:pt x="13894" y="356"/>
                    <a:pt x="13936" y="335"/>
                    <a:pt x="13999" y="335"/>
                  </a:cubicBezTo>
                  <a:cubicBezTo>
                    <a:pt x="14794" y="209"/>
                    <a:pt x="15631" y="147"/>
                    <a:pt x="16509" y="147"/>
                  </a:cubicBezTo>
                  <a:lnTo>
                    <a:pt x="165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813400" y="2280775"/>
              <a:ext cx="373500" cy="373525"/>
            </a:xfrm>
            <a:custGeom>
              <a:avLst/>
              <a:gdLst/>
              <a:ahLst/>
              <a:cxnLst/>
              <a:rect l="l" t="t" r="r" b="b"/>
              <a:pathLst>
                <a:path w="14940" h="14941" extrusionOk="0">
                  <a:moveTo>
                    <a:pt x="14939" y="1"/>
                  </a:moveTo>
                  <a:cubicBezTo>
                    <a:pt x="13914" y="1"/>
                    <a:pt x="12910" y="105"/>
                    <a:pt x="11947" y="294"/>
                  </a:cubicBezTo>
                  <a:cubicBezTo>
                    <a:pt x="11906" y="294"/>
                    <a:pt x="11843" y="315"/>
                    <a:pt x="11759" y="315"/>
                  </a:cubicBezTo>
                  <a:cubicBezTo>
                    <a:pt x="11194" y="440"/>
                    <a:pt x="10608" y="608"/>
                    <a:pt x="10064" y="796"/>
                  </a:cubicBezTo>
                  <a:cubicBezTo>
                    <a:pt x="10022" y="817"/>
                    <a:pt x="9939" y="838"/>
                    <a:pt x="9876" y="859"/>
                  </a:cubicBezTo>
                  <a:cubicBezTo>
                    <a:pt x="9185" y="1110"/>
                    <a:pt x="8516" y="1424"/>
                    <a:pt x="7867" y="1758"/>
                  </a:cubicBezTo>
                  <a:cubicBezTo>
                    <a:pt x="7784" y="1800"/>
                    <a:pt x="7679" y="1863"/>
                    <a:pt x="7616" y="1884"/>
                  </a:cubicBezTo>
                  <a:cubicBezTo>
                    <a:pt x="5210" y="3244"/>
                    <a:pt x="3222" y="5232"/>
                    <a:pt x="1883" y="7617"/>
                  </a:cubicBezTo>
                  <a:cubicBezTo>
                    <a:pt x="1820" y="7701"/>
                    <a:pt x="1779" y="7763"/>
                    <a:pt x="1758" y="7868"/>
                  </a:cubicBezTo>
                  <a:cubicBezTo>
                    <a:pt x="1402" y="8538"/>
                    <a:pt x="1088" y="9186"/>
                    <a:pt x="858" y="9898"/>
                  </a:cubicBezTo>
                  <a:cubicBezTo>
                    <a:pt x="837" y="9939"/>
                    <a:pt x="816" y="10023"/>
                    <a:pt x="774" y="10065"/>
                  </a:cubicBezTo>
                  <a:cubicBezTo>
                    <a:pt x="607" y="10630"/>
                    <a:pt x="439" y="11195"/>
                    <a:pt x="314" y="11781"/>
                  </a:cubicBezTo>
                  <a:cubicBezTo>
                    <a:pt x="293" y="11823"/>
                    <a:pt x="293" y="11864"/>
                    <a:pt x="293" y="11948"/>
                  </a:cubicBezTo>
                  <a:cubicBezTo>
                    <a:pt x="84" y="12911"/>
                    <a:pt x="0" y="13915"/>
                    <a:pt x="0" y="14940"/>
                  </a:cubicBezTo>
                  <a:lnTo>
                    <a:pt x="146" y="14940"/>
                  </a:lnTo>
                  <a:cubicBezTo>
                    <a:pt x="126" y="13936"/>
                    <a:pt x="230" y="12932"/>
                    <a:pt x="439" y="11927"/>
                  </a:cubicBezTo>
                  <a:cubicBezTo>
                    <a:pt x="439" y="11885"/>
                    <a:pt x="460" y="11823"/>
                    <a:pt x="460" y="11739"/>
                  </a:cubicBezTo>
                  <a:cubicBezTo>
                    <a:pt x="607" y="11174"/>
                    <a:pt x="753" y="10588"/>
                    <a:pt x="962" y="10044"/>
                  </a:cubicBezTo>
                  <a:cubicBezTo>
                    <a:pt x="983" y="9960"/>
                    <a:pt x="1025" y="9919"/>
                    <a:pt x="1046" y="9835"/>
                  </a:cubicBezTo>
                  <a:cubicBezTo>
                    <a:pt x="1297" y="9102"/>
                    <a:pt x="1611" y="8433"/>
                    <a:pt x="2009" y="7763"/>
                  </a:cubicBezTo>
                  <a:cubicBezTo>
                    <a:pt x="2071" y="7701"/>
                    <a:pt x="2113" y="7596"/>
                    <a:pt x="2176" y="7512"/>
                  </a:cubicBezTo>
                  <a:cubicBezTo>
                    <a:pt x="3452" y="5315"/>
                    <a:pt x="5273" y="3474"/>
                    <a:pt x="7470" y="2198"/>
                  </a:cubicBezTo>
                  <a:cubicBezTo>
                    <a:pt x="7553" y="2156"/>
                    <a:pt x="7658" y="2093"/>
                    <a:pt x="7742" y="2051"/>
                  </a:cubicBezTo>
                  <a:cubicBezTo>
                    <a:pt x="8390" y="1675"/>
                    <a:pt x="9102" y="1340"/>
                    <a:pt x="9813" y="1068"/>
                  </a:cubicBezTo>
                  <a:cubicBezTo>
                    <a:pt x="9876" y="1047"/>
                    <a:pt x="9939" y="1026"/>
                    <a:pt x="10022" y="1005"/>
                  </a:cubicBezTo>
                  <a:cubicBezTo>
                    <a:pt x="10566" y="775"/>
                    <a:pt x="11131" y="628"/>
                    <a:pt x="11717" y="503"/>
                  </a:cubicBezTo>
                  <a:cubicBezTo>
                    <a:pt x="11759" y="482"/>
                    <a:pt x="11822" y="482"/>
                    <a:pt x="11906" y="482"/>
                  </a:cubicBezTo>
                  <a:cubicBezTo>
                    <a:pt x="12889" y="252"/>
                    <a:pt x="13914" y="168"/>
                    <a:pt x="14939" y="168"/>
                  </a:cubicBezTo>
                  <a:lnTo>
                    <a:pt x="149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852100" y="2318450"/>
              <a:ext cx="335325" cy="335850"/>
            </a:xfrm>
            <a:custGeom>
              <a:avLst/>
              <a:gdLst/>
              <a:ahLst/>
              <a:cxnLst/>
              <a:rect l="l" t="t" r="r" b="b"/>
              <a:pathLst>
                <a:path w="13413" h="13434" extrusionOk="0">
                  <a:moveTo>
                    <a:pt x="13412" y="0"/>
                  </a:moveTo>
                  <a:cubicBezTo>
                    <a:pt x="12094" y="0"/>
                    <a:pt x="10881" y="189"/>
                    <a:pt x="9667" y="523"/>
                  </a:cubicBezTo>
                  <a:cubicBezTo>
                    <a:pt x="9583" y="565"/>
                    <a:pt x="9542" y="565"/>
                    <a:pt x="9479" y="586"/>
                  </a:cubicBezTo>
                  <a:cubicBezTo>
                    <a:pt x="8788" y="795"/>
                    <a:pt x="8098" y="1088"/>
                    <a:pt x="7449" y="1402"/>
                  </a:cubicBezTo>
                  <a:cubicBezTo>
                    <a:pt x="7365" y="1444"/>
                    <a:pt x="7261" y="1465"/>
                    <a:pt x="7177" y="1528"/>
                  </a:cubicBezTo>
                  <a:cubicBezTo>
                    <a:pt x="4771" y="2783"/>
                    <a:pt x="2783" y="4771"/>
                    <a:pt x="1507" y="7198"/>
                  </a:cubicBezTo>
                  <a:cubicBezTo>
                    <a:pt x="1465" y="7282"/>
                    <a:pt x="1423" y="7386"/>
                    <a:pt x="1381" y="7470"/>
                  </a:cubicBezTo>
                  <a:cubicBezTo>
                    <a:pt x="1067" y="8119"/>
                    <a:pt x="775" y="8788"/>
                    <a:pt x="565" y="9500"/>
                  </a:cubicBezTo>
                  <a:cubicBezTo>
                    <a:pt x="544" y="9562"/>
                    <a:pt x="523" y="9625"/>
                    <a:pt x="523" y="9688"/>
                  </a:cubicBezTo>
                  <a:cubicBezTo>
                    <a:pt x="168" y="10860"/>
                    <a:pt x="0" y="12115"/>
                    <a:pt x="0" y="13433"/>
                  </a:cubicBezTo>
                  <a:lnTo>
                    <a:pt x="147" y="13433"/>
                  </a:lnTo>
                  <a:cubicBezTo>
                    <a:pt x="126" y="12157"/>
                    <a:pt x="335" y="10860"/>
                    <a:pt x="691" y="9646"/>
                  </a:cubicBezTo>
                  <a:cubicBezTo>
                    <a:pt x="733" y="9562"/>
                    <a:pt x="733" y="9500"/>
                    <a:pt x="754" y="9437"/>
                  </a:cubicBezTo>
                  <a:cubicBezTo>
                    <a:pt x="984" y="8704"/>
                    <a:pt x="1277" y="8014"/>
                    <a:pt x="1611" y="7344"/>
                  </a:cubicBezTo>
                  <a:cubicBezTo>
                    <a:pt x="1674" y="7261"/>
                    <a:pt x="1716" y="7156"/>
                    <a:pt x="1779" y="7072"/>
                  </a:cubicBezTo>
                  <a:cubicBezTo>
                    <a:pt x="2972" y="4875"/>
                    <a:pt x="4813" y="3055"/>
                    <a:pt x="7031" y="1821"/>
                  </a:cubicBezTo>
                  <a:cubicBezTo>
                    <a:pt x="7114" y="1758"/>
                    <a:pt x="7219" y="1716"/>
                    <a:pt x="7282" y="1653"/>
                  </a:cubicBezTo>
                  <a:cubicBezTo>
                    <a:pt x="7951" y="1318"/>
                    <a:pt x="8642" y="1025"/>
                    <a:pt x="9374" y="795"/>
                  </a:cubicBezTo>
                  <a:cubicBezTo>
                    <a:pt x="9458" y="774"/>
                    <a:pt x="9521" y="733"/>
                    <a:pt x="9583" y="733"/>
                  </a:cubicBezTo>
                  <a:cubicBezTo>
                    <a:pt x="10797" y="377"/>
                    <a:pt x="12073" y="168"/>
                    <a:pt x="13412" y="168"/>
                  </a:cubicBezTo>
                  <a:lnTo>
                    <a:pt x="134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889225" y="2358200"/>
              <a:ext cx="297675" cy="297150"/>
            </a:xfrm>
            <a:custGeom>
              <a:avLst/>
              <a:gdLst/>
              <a:ahLst/>
              <a:cxnLst/>
              <a:rect l="l" t="t" r="r" b="b"/>
              <a:pathLst>
                <a:path w="11907" h="11886" extrusionOk="0">
                  <a:moveTo>
                    <a:pt x="11906" y="0"/>
                  </a:moveTo>
                  <a:cubicBezTo>
                    <a:pt x="10149" y="0"/>
                    <a:pt x="8496" y="356"/>
                    <a:pt x="7010" y="1047"/>
                  </a:cubicBezTo>
                  <a:cubicBezTo>
                    <a:pt x="6927" y="1068"/>
                    <a:pt x="6822" y="1109"/>
                    <a:pt x="6738" y="1172"/>
                  </a:cubicBezTo>
                  <a:cubicBezTo>
                    <a:pt x="4311" y="2344"/>
                    <a:pt x="2344" y="4311"/>
                    <a:pt x="1173" y="6738"/>
                  </a:cubicBezTo>
                  <a:cubicBezTo>
                    <a:pt x="1131" y="6822"/>
                    <a:pt x="1089" y="6905"/>
                    <a:pt x="1047" y="7010"/>
                  </a:cubicBezTo>
                  <a:cubicBezTo>
                    <a:pt x="357" y="8495"/>
                    <a:pt x="1" y="10148"/>
                    <a:pt x="1" y="11885"/>
                  </a:cubicBezTo>
                  <a:lnTo>
                    <a:pt x="147" y="11885"/>
                  </a:lnTo>
                  <a:cubicBezTo>
                    <a:pt x="189" y="10065"/>
                    <a:pt x="608" y="8370"/>
                    <a:pt x="1298" y="6842"/>
                  </a:cubicBezTo>
                  <a:cubicBezTo>
                    <a:pt x="1361" y="6759"/>
                    <a:pt x="1382" y="6654"/>
                    <a:pt x="1445" y="6591"/>
                  </a:cubicBezTo>
                  <a:cubicBezTo>
                    <a:pt x="2554" y="4394"/>
                    <a:pt x="4374" y="2553"/>
                    <a:pt x="6592" y="1423"/>
                  </a:cubicBezTo>
                  <a:cubicBezTo>
                    <a:pt x="6676" y="1381"/>
                    <a:pt x="6780" y="1360"/>
                    <a:pt x="6843" y="1298"/>
                  </a:cubicBezTo>
                  <a:cubicBezTo>
                    <a:pt x="8370" y="565"/>
                    <a:pt x="10086" y="147"/>
                    <a:pt x="11906" y="147"/>
                  </a:cubicBezTo>
                  <a:lnTo>
                    <a:pt x="119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928475" y="2396375"/>
              <a:ext cx="258425" cy="258450"/>
            </a:xfrm>
            <a:custGeom>
              <a:avLst/>
              <a:gdLst/>
              <a:ahLst/>
              <a:cxnLst/>
              <a:rect l="l" t="t" r="r" b="b"/>
              <a:pathLst>
                <a:path w="10337" h="10338" extrusionOk="0">
                  <a:moveTo>
                    <a:pt x="10336" y="1"/>
                  </a:moveTo>
                  <a:cubicBezTo>
                    <a:pt x="4624" y="1"/>
                    <a:pt x="0" y="4625"/>
                    <a:pt x="0" y="10337"/>
                  </a:cubicBezTo>
                  <a:lnTo>
                    <a:pt x="147" y="10337"/>
                  </a:lnTo>
                  <a:cubicBezTo>
                    <a:pt x="147" y="4750"/>
                    <a:pt x="4708" y="168"/>
                    <a:pt x="10336" y="168"/>
                  </a:cubicBezTo>
                  <a:lnTo>
                    <a:pt x="103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967175" y="2435100"/>
              <a:ext cx="219725" cy="220250"/>
            </a:xfrm>
            <a:custGeom>
              <a:avLst/>
              <a:gdLst/>
              <a:ahLst/>
              <a:cxnLst/>
              <a:rect l="l" t="t" r="r" b="b"/>
              <a:pathLst>
                <a:path w="8789" h="8810" extrusionOk="0">
                  <a:moveTo>
                    <a:pt x="8788" y="0"/>
                  </a:moveTo>
                  <a:cubicBezTo>
                    <a:pt x="3913" y="0"/>
                    <a:pt x="1" y="3955"/>
                    <a:pt x="1" y="8809"/>
                  </a:cubicBezTo>
                  <a:lnTo>
                    <a:pt x="147" y="8809"/>
                  </a:lnTo>
                  <a:cubicBezTo>
                    <a:pt x="147" y="4038"/>
                    <a:pt x="4018" y="168"/>
                    <a:pt x="8788" y="168"/>
                  </a:cubicBezTo>
                  <a:lnTo>
                    <a:pt x="87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004850" y="2472750"/>
              <a:ext cx="182050" cy="182075"/>
            </a:xfrm>
            <a:custGeom>
              <a:avLst/>
              <a:gdLst/>
              <a:ahLst/>
              <a:cxnLst/>
              <a:rect l="l" t="t" r="r" b="b"/>
              <a:pathLst>
                <a:path w="7282" h="7283" extrusionOk="0">
                  <a:moveTo>
                    <a:pt x="7281" y="1"/>
                  </a:moveTo>
                  <a:cubicBezTo>
                    <a:pt x="3264" y="1"/>
                    <a:pt x="0" y="3286"/>
                    <a:pt x="0" y="7282"/>
                  </a:cubicBezTo>
                  <a:lnTo>
                    <a:pt x="167" y="7282"/>
                  </a:lnTo>
                  <a:cubicBezTo>
                    <a:pt x="167" y="3369"/>
                    <a:pt x="3348" y="168"/>
                    <a:pt x="7281" y="168"/>
                  </a:cubicBezTo>
                  <a:lnTo>
                    <a:pt x="72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043550" y="2511475"/>
              <a:ext cx="143350" cy="143350"/>
            </a:xfrm>
            <a:custGeom>
              <a:avLst/>
              <a:gdLst/>
              <a:ahLst/>
              <a:cxnLst/>
              <a:rect l="l" t="t" r="r" b="b"/>
              <a:pathLst>
                <a:path w="5734" h="5734" extrusionOk="0">
                  <a:moveTo>
                    <a:pt x="5733" y="0"/>
                  </a:moveTo>
                  <a:cubicBezTo>
                    <a:pt x="2553" y="0"/>
                    <a:pt x="0" y="2574"/>
                    <a:pt x="0" y="5733"/>
                  </a:cubicBezTo>
                  <a:lnTo>
                    <a:pt x="147" y="5733"/>
                  </a:lnTo>
                  <a:cubicBezTo>
                    <a:pt x="147" y="2678"/>
                    <a:pt x="2658" y="167"/>
                    <a:pt x="5733" y="167"/>
                  </a:cubicBezTo>
                  <a:lnTo>
                    <a:pt x="57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082250" y="2550175"/>
              <a:ext cx="104650" cy="104650"/>
            </a:xfrm>
            <a:custGeom>
              <a:avLst/>
              <a:gdLst/>
              <a:ahLst/>
              <a:cxnLst/>
              <a:rect l="l" t="t" r="r" b="b"/>
              <a:pathLst>
                <a:path w="4186" h="4186" extrusionOk="0">
                  <a:moveTo>
                    <a:pt x="4185" y="0"/>
                  </a:moveTo>
                  <a:cubicBezTo>
                    <a:pt x="1884" y="0"/>
                    <a:pt x="1" y="1884"/>
                    <a:pt x="1" y="4185"/>
                  </a:cubicBezTo>
                  <a:lnTo>
                    <a:pt x="147" y="4185"/>
                  </a:lnTo>
                  <a:cubicBezTo>
                    <a:pt x="147" y="1967"/>
                    <a:pt x="1947" y="168"/>
                    <a:pt x="4185" y="168"/>
                  </a:cubicBezTo>
                  <a:lnTo>
                    <a:pt x="41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120450" y="2588875"/>
              <a:ext cx="66450" cy="65950"/>
            </a:xfrm>
            <a:custGeom>
              <a:avLst/>
              <a:gdLst/>
              <a:ahLst/>
              <a:cxnLst/>
              <a:rect l="l" t="t" r="r" b="b"/>
              <a:pathLst>
                <a:path w="2658" h="2638" extrusionOk="0">
                  <a:moveTo>
                    <a:pt x="2657" y="1"/>
                  </a:moveTo>
                  <a:cubicBezTo>
                    <a:pt x="1193" y="1"/>
                    <a:pt x="0" y="1172"/>
                    <a:pt x="0" y="2637"/>
                  </a:cubicBezTo>
                  <a:lnTo>
                    <a:pt x="168" y="2637"/>
                  </a:lnTo>
                  <a:cubicBezTo>
                    <a:pt x="168" y="1277"/>
                    <a:pt x="1297" y="147"/>
                    <a:pt x="2657" y="147"/>
                  </a:cubicBezTo>
                  <a:lnTo>
                    <a:pt x="26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3695700" y="1585075"/>
              <a:ext cx="491200" cy="488575"/>
            </a:xfrm>
            <a:custGeom>
              <a:avLst/>
              <a:gdLst/>
              <a:ahLst/>
              <a:cxnLst/>
              <a:rect l="l" t="t" r="r" b="b"/>
              <a:pathLst>
                <a:path w="19648" h="19543" extrusionOk="0">
                  <a:moveTo>
                    <a:pt x="0" y="0"/>
                  </a:moveTo>
                  <a:cubicBezTo>
                    <a:pt x="0" y="628"/>
                    <a:pt x="21" y="1277"/>
                    <a:pt x="63" y="1883"/>
                  </a:cubicBezTo>
                  <a:cubicBezTo>
                    <a:pt x="63" y="1946"/>
                    <a:pt x="63" y="1988"/>
                    <a:pt x="105" y="2051"/>
                  </a:cubicBezTo>
                  <a:cubicBezTo>
                    <a:pt x="147" y="2511"/>
                    <a:pt x="209" y="2992"/>
                    <a:pt x="314" y="3453"/>
                  </a:cubicBezTo>
                  <a:cubicBezTo>
                    <a:pt x="314" y="3515"/>
                    <a:pt x="335" y="3557"/>
                    <a:pt x="335" y="3620"/>
                  </a:cubicBezTo>
                  <a:cubicBezTo>
                    <a:pt x="419" y="4101"/>
                    <a:pt x="544" y="4583"/>
                    <a:pt x="670" y="5043"/>
                  </a:cubicBezTo>
                  <a:cubicBezTo>
                    <a:pt x="712" y="5106"/>
                    <a:pt x="712" y="5148"/>
                    <a:pt x="733" y="5210"/>
                  </a:cubicBezTo>
                  <a:cubicBezTo>
                    <a:pt x="858" y="5712"/>
                    <a:pt x="1025" y="6236"/>
                    <a:pt x="1193" y="6696"/>
                  </a:cubicBezTo>
                  <a:cubicBezTo>
                    <a:pt x="1235" y="6759"/>
                    <a:pt x="1256" y="6800"/>
                    <a:pt x="1256" y="6863"/>
                  </a:cubicBezTo>
                  <a:cubicBezTo>
                    <a:pt x="1465" y="7407"/>
                    <a:pt x="1695" y="7930"/>
                    <a:pt x="1925" y="8453"/>
                  </a:cubicBezTo>
                  <a:cubicBezTo>
                    <a:pt x="1967" y="8495"/>
                    <a:pt x="1988" y="8579"/>
                    <a:pt x="2009" y="8621"/>
                  </a:cubicBezTo>
                  <a:cubicBezTo>
                    <a:pt x="2323" y="9290"/>
                    <a:pt x="2699" y="9918"/>
                    <a:pt x="3076" y="10504"/>
                  </a:cubicBezTo>
                  <a:lnTo>
                    <a:pt x="3243" y="10755"/>
                  </a:lnTo>
                  <a:cubicBezTo>
                    <a:pt x="4708" y="12952"/>
                    <a:pt x="6591" y="14835"/>
                    <a:pt x="8788" y="16300"/>
                  </a:cubicBezTo>
                  <a:lnTo>
                    <a:pt x="9018" y="16446"/>
                  </a:lnTo>
                  <a:cubicBezTo>
                    <a:pt x="9625" y="16844"/>
                    <a:pt x="10253" y="17179"/>
                    <a:pt x="10901" y="17534"/>
                  </a:cubicBezTo>
                  <a:cubicBezTo>
                    <a:pt x="10964" y="17555"/>
                    <a:pt x="11027" y="17576"/>
                    <a:pt x="11090" y="17597"/>
                  </a:cubicBezTo>
                  <a:cubicBezTo>
                    <a:pt x="11613" y="17869"/>
                    <a:pt x="12136" y="18078"/>
                    <a:pt x="12680" y="18288"/>
                  </a:cubicBezTo>
                  <a:cubicBezTo>
                    <a:pt x="12743" y="18308"/>
                    <a:pt x="12785" y="18329"/>
                    <a:pt x="12847" y="18329"/>
                  </a:cubicBezTo>
                  <a:cubicBezTo>
                    <a:pt x="13329" y="18518"/>
                    <a:pt x="13831" y="18685"/>
                    <a:pt x="14333" y="18811"/>
                  </a:cubicBezTo>
                  <a:cubicBezTo>
                    <a:pt x="14375" y="18832"/>
                    <a:pt x="14437" y="18832"/>
                    <a:pt x="14479" y="18852"/>
                  </a:cubicBezTo>
                  <a:cubicBezTo>
                    <a:pt x="14961" y="18999"/>
                    <a:pt x="15463" y="19104"/>
                    <a:pt x="15923" y="19208"/>
                  </a:cubicBezTo>
                  <a:cubicBezTo>
                    <a:pt x="15986" y="19208"/>
                    <a:pt x="16028" y="19229"/>
                    <a:pt x="16090" y="19229"/>
                  </a:cubicBezTo>
                  <a:cubicBezTo>
                    <a:pt x="16551" y="19313"/>
                    <a:pt x="17032" y="19376"/>
                    <a:pt x="17492" y="19438"/>
                  </a:cubicBezTo>
                  <a:cubicBezTo>
                    <a:pt x="17555" y="19438"/>
                    <a:pt x="17597" y="19438"/>
                    <a:pt x="17660" y="19459"/>
                  </a:cubicBezTo>
                  <a:cubicBezTo>
                    <a:pt x="18287" y="19522"/>
                    <a:pt x="18915" y="19543"/>
                    <a:pt x="19543" y="19543"/>
                  </a:cubicBezTo>
                  <a:lnTo>
                    <a:pt x="19543" y="19480"/>
                  </a:lnTo>
                  <a:lnTo>
                    <a:pt x="19647" y="19480"/>
                  </a:lnTo>
                  <a:cubicBezTo>
                    <a:pt x="18978" y="19480"/>
                    <a:pt x="18350" y="19459"/>
                    <a:pt x="17722" y="19376"/>
                  </a:cubicBezTo>
                  <a:cubicBezTo>
                    <a:pt x="17681" y="19376"/>
                    <a:pt x="17618" y="19376"/>
                    <a:pt x="17576" y="19355"/>
                  </a:cubicBezTo>
                  <a:cubicBezTo>
                    <a:pt x="17095" y="19313"/>
                    <a:pt x="16634" y="19229"/>
                    <a:pt x="16153" y="19145"/>
                  </a:cubicBezTo>
                  <a:cubicBezTo>
                    <a:pt x="16111" y="19145"/>
                    <a:pt x="16049" y="19124"/>
                    <a:pt x="16007" y="19124"/>
                  </a:cubicBezTo>
                  <a:cubicBezTo>
                    <a:pt x="15505" y="19020"/>
                    <a:pt x="15044" y="18915"/>
                    <a:pt x="14542" y="18769"/>
                  </a:cubicBezTo>
                  <a:cubicBezTo>
                    <a:pt x="14479" y="18748"/>
                    <a:pt x="14437" y="18748"/>
                    <a:pt x="14375" y="18727"/>
                  </a:cubicBezTo>
                  <a:cubicBezTo>
                    <a:pt x="13852" y="18601"/>
                    <a:pt x="13349" y="18413"/>
                    <a:pt x="12868" y="18225"/>
                  </a:cubicBezTo>
                  <a:cubicBezTo>
                    <a:pt x="12805" y="18204"/>
                    <a:pt x="12764" y="18183"/>
                    <a:pt x="12701" y="18183"/>
                  </a:cubicBezTo>
                  <a:cubicBezTo>
                    <a:pt x="12157" y="17974"/>
                    <a:pt x="11613" y="17744"/>
                    <a:pt x="11090" y="17472"/>
                  </a:cubicBezTo>
                  <a:cubicBezTo>
                    <a:pt x="11027" y="17451"/>
                    <a:pt x="10943" y="17430"/>
                    <a:pt x="10901" y="17367"/>
                  </a:cubicBezTo>
                  <a:cubicBezTo>
                    <a:pt x="10211" y="17032"/>
                    <a:pt x="9583" y="16656"/>
                    <a:pt x="8956" y="16237"/>
                  </a:cubicBezTo>
                  <a:cubicBezTo>
                    <a:pt x="8893" y="16195"/>
                    <a:pt x="8809" y="16132"/>
                    <a:pt x="8704" y="16091"/>
                  </a:cubicBezTo>
                  <a:cubicBezTo>
                    <a:pt x="6696" y="14710"/>
                    <a:pt x="4938" y="12973"/>
                    <a:pt x="3557" y="10943"/>
                  </a:cubicBezTo>
                  <a:cubicBezTo>
                    <a:pt x="3494" y="10860"/>
                    <a:pt x="3453" y="10776"/>
                    <a:pt x="3390" y="10671"/>
                  </a:cubicBezTo>
                  <a:cubicBezTo>
                    <a:pt x="2971" y="10044"/>
                    <a:pt x="2616" y="9395"/>
                    <a:pt x="2260" y="8746"/>
                  </a:cubicBezTo>
                  <a:cubicBezTo>
                    <a:pt x="2239" y="8684"/>
                    <a:pt x="2218" y="8600"/>
                    <a:pt x="2155" y="8558"/>
                  </a:cubicBezTo>
                  <a:cubicBezTo>
                    <a:pt x="1904" y="8035"/>
                    <a:pt x="1674" y="7491"/>
                    <a:pt x="1465" y="6926"/>
                  </a:cubicBezTo>
                  <a:cubicBezTo>
                    <a:pt x="1423" y="6884"/>
                    <a:pt x="1402" y="6821"/>
                    <a:pt x="1402" y="6780"/>
                  </a:cubicBezTo>
                  <a:cubicBezTo>
                    <a:pt x="1214" y="6277"/>
                    <a:pt x="1067" y="5775"/>
                    <a:pt x="921" y="5252"/>
                  </a:cubicBezTo>
                  <a:cubicBezTo>
                    <a:pt x="879" y="5210"/>
                    <a:pt x="879" y="5148"/>
                    <a:pt x="858" y="5106"/>
                  </a:cubicBezTo>
                  <a:cubicBezTo>
                    <a:pt x="733" y="4624"/>
                    <a:pt x="628" y="4143"/>
                    <a:pt x="523" y="3641"/>
                  </a:cubicBezTo>
                  <a:cubicBezTo>
                    <a:pt x="523" y="3578"/>
                    <a:pt x="481" y="3536"/>
                    <a:pt x="481" y="3474"/>
                  </a:cubicBezTo>
                  <a:cubicBezTo>
                    <a:pt x="419" y="3013"/>
                    <a:pt x="335" y="2532"/>
                    <a:pt x="272" y="2072"/>
                  </a:cubicBezTo>
                  <a:cubicBezTo>
                    <a:pt x="272" y="2009"/>
                    <a:pt x="272" y="1967"/>
                    <a:pt x="251" y="1904"/>
                  </a:cubicBezTo>
                  <a:cubicBezTo>
                    <a:pt x="209" y="1277"/>
                    <a:pt x="147" y="649"/>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734925" y="1585600"/>
              <a:ext cx="451975" cy="450925"/>
            </a:xfrm>
            <a:custGeom>
              <a:avLst/>
              <a:gdLst/>
              <a:ahLst/>
              <a:cxnLst/>
              <a:rect l="l" t="t" r="r" b="b"/>
              <a:pathLst>
                <a:path w="18079" h="18037" extrusionOk="0">
                  <a:moveTo>
                    <a:pt x="0" y="0"/>
                  </a:moveTo>
                  <a:cubicBezTo>
                    <a:pt x="0" y="712"/>
                    <a:pt x="42" y="1423"/>
                    <a:pt x="126" y="2134"/>
                  </a:cubicBezTo>
                  <a:cubicBezTo>
                    <a:pt x="126" y="2176"/>
                    <a:pt x="126" y="2239"/>
                    <a:pt x="147" y="2281"/>
                  </a:cubicBezTo>
                  <a:cubicBezTo>
                    <a:pt x="210" y="2783"/>
                    <a:pt x="272" y="3285"/>
                    <a:pt x="377" y="3746"/>
                  </a:cubicBezTo>
                  <a:cubicBezTo>
                    <a:pt x="377" y="3787"/>
                    <a:pt x="419" y="3850"/>
                    <a:pt x="419" y="3892"/>
                  </a:cubicBezTo>
                  <a:cubicBezTo>
                    <a:pt x="524" y="4415"/>
                    <a:pt x="649" y="4917"/>
                    <a:pt x="837" y="5419"/>
                  </a:cubicBezTo>
                  <a:cubicBezTo>
                    <a:pt x="858" y="5461"/>
                    <a:pt x="858" y="5524"/>
                    <a:pt x="879" y="5566"/>
                  </a:cubicBezTo>
                  <a:cubicBezTo>
                    <a:pt x="1068" y="6131"/>
                    <a:pt x="1277" y="6675"/>
                    <a:pt x="1507" y="7219"/>
                  </a:cubicBezTo>
                  <a:cubicBezTo>
                    <a:pt x="1528" y="7282"/>
                    <a:pt x="1570" y="7365"/>
                    <a:pt x="1591" y="7407"/>
                  </a:cubicBezTo>
                  <a:cubicBezTo>
                    <a:pt x="1905" y="8077"/>
                    <a:pt x="2239" y="8704"/>
                    <a:pt x="2616" y="9353"/>
                  </a:cubicBezTo>
                  <a:lnTo>
                    <a:pt x="2762" y="9583"/>
                  </a:lnTo>
                  <a:cubicBezTo>
                    <a:pt x="4206" y="11843"/>
                    <a:pt x="6131" y="13810"/>
                    <a:pt x="8433" y="15254"/>
                  </a:cubicBezTo>
                  <a:lnTo>
                    <a:pt x="8684" y="15421"/>
                  </a:lnTo>
                  <a:cubicBezTo>
                    <a:pt x="9311" y="15798"/>
                    <a:pt x="9960" y="16153"/>
                    <a:pt x="10609" y="16425"/>
                  </a:cubicBezTo>
                  <a:cubicBezTo>
                    <a:pt x="10672" y="16467"/>
                    <a:pt x="10734" y="16488"/>
                    <a:pt x="10797" y="16509"/>
                  </a:cubicBezTo>
                  <a:cubicBezTo>
                    <a:pt x="11320" y="16739"/>
                    <a:pt x="11864" y="16948"/>
                    <a:pt x="12450" y="17137"/>
                  </a:cubicBezTo>
                  <a:cubicBezTo>
                    <a:pt x="12492" y="17158"/>
                    <a:pt x="12555" y="17158"/>
                    <a:pt x="12596" y="17179"/>
                  </a:cubicBezTo>
                  <a:cubicBezTo>
                    <a:pt x="13099" y="17346"/>
                    <a:pt x="13622" y="17471"/>
                    <a:pt x="14124" y="17597"/>
                  </a:cubicBezTo>
                  <a:cubicBezTo>
                    <a:pt x="14166" y="17639"/>
                    <a:pt x="14229" y="17639"/>
                    <a:pt x="14270" y="17639"/>
                  </a:cubicBezTo>
                  <a:cubicBezTo>
                    <a:pt x="14752" y="17743"/>
                    <a:pt x="15233" y="17827"/>
                    <a:pt x="15735" y="17869"/>
                  </a:cubicBezTo>
                  <a:cubicBezTo>
                    <a:pt x="15798" y="17869"/>
                    <a:pt x="15840" y="17890"/>
                    <a:pt x="15902" y="17890"/>
                  </a:cubicBezTo>
                  <a:cubicBezTo>
                    <a:pt x="16572" y="17974"/>
                    <a:pt x="17283" y="18036"/>
                    <a:pt x="17995" y="18036"/>
                  </a:cubicBezTo>
                  <a:lnTo>
                    <a:pt x="17995" y="17932"/>
                  </a:lnTo>
                  <a:lnTo>
                    <a:pt x="18078" y="17932"/>
                  </a:lnTo>
                  <a:cubicBezTo>
                    <a:pt x="17346" y="17932"/>
                    <a:pt x="16635" y="17869"/>
                    <a:pt x="15923" y="17785"/>
                  </a:cubicBezTo>
                  <a:cubicBezTo>
                    <a:pt x="15881" y="17785"/>
                    <a:pt x="15819" y="17785"/>
                    <a:pt x="15777" y="17764"/>
                  </a:cubicBezTo>
                  <a:cubicBezTo>
                    <a:pt x="15275" y="17723"/>
                    <a:pt x="14773" y="17597"/>
                    <a:pt x="14291" y="17513"/>
                  </a:cubicBezTo>
                  <a:cubicBezTo>
                    <a:pt x="14249" y="17513"/>
                    <a:pt x="14208" y="17471"/>
                    <a:pt x="14145" y="17471"/>
                  </a:cubicBezTo>
                  <a:cubicBezTo>
                    <a:pt x="13622" y="17367"/>
                    <a:pt x="13099" y="17220"/>
                    <a:pt x="12596" y="17053"/>
                  </a:cubicBezTo>
                  <a:cubicBezTo>
                    <a:pt x="12555" y="17032"/>
                    <a:pt x="12492" y="17032"/>
                    <a:pt x="12450" y="17011"/>
                  </a:cubicBezTo>
                  <a:cubicBezTo>
                    <a:pt x="11864" y="16823"/>
                    <a:pt x="11320" y="16614"/>
                    <a:pt x="10776" y="16342"/>
                  </a:cubicBezTo>
                  <a:cubicBezTo>
                    <a:pt x="10713" y="16321"/>
                    <a:pt x="10630" y="16300"/>
                    <a:pt x="10588" y="16279"/>
                  </a:cubicBezTo>
                  <a:cubicBezTo>
                    <a:pt x="9876" y="15965"/>
                    <a:pt x="9228" y="15588"/>
                    <a:pt x="8579" y="15170"/>
                  </a:cubicBezTo>
                  <a:cubicBezTo>
                    <a:pt x="8495" y="15128"/>
                    <a:pt x="8391" y="15065"/>
                    <a:pt x="8307" y="15023"/>
                  </a:cubicBezTo>
                  <a:cubicBezTo>
                    <a:pt x="6215" y="13663"/>
                    <a:pt x="4415" y="11843"/>
                    <a:pt x="3055" y="9751"/>
                  </a:cubicBezTo>
                  <a:cubicBezTo>
                    <a:pt x="3013" y="9688"/>
                    <a:pt x="2951" y="9604"/>
                    <a:pt x="2888" y="9500"/>
                  </a:cubicBezTo>
                  <a:cubicBezTo>
                    <a:pt x="2511" y="8851"/>
                    <a:pt x="2135" y="8181"/>
                    <a:pt x="1800" y="7491"/>
                  </a:cubicBezTo>
                  <a:cubicBezTo>
                    <a:pt x="1779" y="7428"/>
                    <a:pt x="1737" y="7344"/>
                    <a:pt x="1716" y="7303"/>
                  </a:cubicBezTo>
                  <a:cubicBezTo>
                    <a:pt x="1486" y="6759"/>
                    <a:pt x="1256" y="6215"/>
                    <a:pt x="1068" y="5629"/>
                  </a:cubicBezTo>
                  <a:cubicBezTo>
                    <a:pt x="1047" y="5566"/>
                    <a:pt x="1047" y="5524"/>
                    <a:pt x="1005" y="5461"/>
                  </a:cubicBezTo>
                  <a:cubicBezTo>
                    <a:pt x="858" y="4980"/>
                    <a:pt x="691" y="4457"/>
                    <a:pt x="586" y="3934"/>
                  </a:cubicBezTo>
                  <a:cubicBezTo>
                    <a:pt x="586" y="3871"/>
                    <a:pt x="565" y="3829"/>
                    <a:pt x="565" y="3766"/>
                  </a:cubicBezTo>
                  <a:cubicBezTo>
                    <a:pt x="461" y="3306"/>
                    <a:pt x="377" y="2804"/>
                    <a:pt x="314" y="2302"/>
                  </a:cubicBezTo>
                  <a:cubicBezTo>
                    <a:pt x="314" y="2260"/>
                    <a:pt x="272" y="2197"/>
                    <a:pt x="272" y="2155"/>
                  </a:cubicBezTo>
                  <a:cubicBezTo>
                    <a:pt x="210" y="1444"/>
                    <a:pt x="147" y="733"/>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774675" y="1587175"/>
              <a:ext cx="412750" cy="412200"/>
            </a:xfrm>
            <a:custGeom>
              <a:avLst/>
              <a:gdLst/>
              <a:ahLst/>
              <a:cxnLst/>
              <a:rect l="l" t="t" r="r" b="b"/>
              <a:pathLst>
                <a:path w="16510" h="16488" extrusionOk="0">
                  <a:moveTo>
                    <a:pt x="1" y="0"/>
                  </a:moveTo>
                  <a:cubicBezTo>
                    <a:pt x="1" y="837"/>
                    <a:pt x="43" y="1653"/>
                    <a:pt x="189" y="2448"/>
                  </a:cubicBezTo>
                  <a:cubicBezTo>
                    <a:pt x="189" y="2511"/>
                    <a:pt x="210" y="2553"/>
                    <a:pt x="210" y="2615"/>
                  </a:cubicBezTo>
                  <a:cubicBezTo>
                    <a:pt x="294" y="3139"/>
                    <a:pt x="398" y="3662"/>
                    <a:pt x="524" y="4164"/>
                  </a:cubicBezTo>
                  <a:cubicBezTo>
                    <a:pt x="545" y="4206"/>
                    <a:pt x="545" y="4268"/>
                    <a:pt x="566" y="4331"/>
                  </a:cubicBezTo>
                  <a:cubicBezTo>
                    <a:pt x="733" y="4917"/>
                    <a:pt x="921" y="5461"/>
                    <a:pt x="1131" y="6005"/>
                  </a:cubicBezTo>
                  <a:cubicBezTo>
                    <a:pt x="1151" y="6068"/>
                    <a:pt x="1172" y="6152"/>
                    <a:pt x="1193" y="6193"/>
                  </a:cubicBezTo>
                  <a:cubicBezTo>
                    <a:pt x="1486" y="6863"/>
                    <a:pt x="1800" y="7553"/>
                    <a:pt x="2177" y="8181"/>
                  </a:cubicBezTo>
                  <a:cubicBezTo>
                    <a:pt x="2219" y="8265"/>
                    <a:pt x="2281" y="8328"/>
                    <a:pt x="2323" y="8432"/>
                  </a:cubicBezTo>
                  <a:cubicBezTo>
                    <a:pt x="3746" y="10797"/>
                    <a:pt x="5692" y="12763"/>
                    <a:pt x="8056" y="14165"/>
                  </a:cubicBezTo>
                  <a:cubicBezTo>
                    <a:pt x="8140" y="14228"/>
                    <a:pt x="8224" y="14270"/>
                    <a:pt x="8307" y="14333"/>
                  </a:cubicBezTo>
                  <a:cubicBezTo>
                    <a:pt x="8935" y="14688"/>
                    <a:pt x="9626" y="15002"/>
                    <a:pt x="10316" y="15295"/>
                  </a:cubicBezTo>
                  <a:cubicBezTo>
                    <a:pt x="10358" y="15316"/>
                    <a:pt x="10442" y="15337"/>
                    <a:pt x="10483" y="15379"/>
                  </a:cubicBezTo>
                  <a:cubicBezTo>
                    <a:pt x="11048" y="15588"/>
                    <a:pt x="11592" y="15755"/>
                    <a:pt x="12157" y="15923"/>
                  </a:cubicBezTo>
                  <a:cubicBezTo>
                    <a:pt x="12220" y="15944"/>
                    <a:pt x="12262" y="15944"/>
                    <a:pt x="12346" y="15965"/>
                  </a:cubicBezTo>
                  <a:cubicBezTo>
                    <a:pt x="12848" y="16111"/>
                    <a:pt x="13371" y="16216"/>
                    <a:pt x="13894" y="16279"/>
                  </a:cubicBezTo>
                  <a:cubicBezTo>
                    <a:pt x="13936" y="16279"/>
                    <a:pt x="13999" y="16320"/>
                    <a:pt x="14040" y="16320"/>
                  </a:cubicBezTo>
                  <a:cubicBezTo>
                    <a:pt x="14856" y="16446"/>
                    <a:pt x="15672" y="16488"/>
                    <a:pt x="16509" y="16488"/>
                  </a:cubicBezTo>
                  <a:lnTo>
                    <a:pt x="16509" y="16320"/>
                  </a:lnTo>
                  <a:lnTo>
                    <a:pt x="16488" y="16320"/>
                  </a:lnTo>
                  <a:cubicBezTo>
                    <a:pt x="15610" y="16320"/>
                    <a:pt x="14773" y="16237"/>
                    <a:pt x="13978" y="16132"/>
                  </a:cubicBezTo>
                  <a:cubicBezTo>
                    <a:pt x="13915" y="16132"/>
                    <a:pt x="13873" y="16111"/>
                    <a:pt x="13810" y="16111"/>
                  </a:cubicBezTo>
                  <a:cubicBezTo>
                    <a:pt x="13287" y="16027"/>
                    <a:pt x="12764" y="15902"/>
                    <a:pt x="12262" y="15755"/>
                  </a:cubicBezTo>
                  <a:cubicBezTo>
                    <a:pt x="12220" y="15735"/>
                    <a:pt x="12157" y="15735"/>
                    <a:pt x="12095" y="15714"/>
                  </a:cubicBezTo>
                  <a:cubicBezTo>
                    <a:pt x="11509" y="15546"/>
                    <a:pt x="10944" y="15358"/>
                    <a:pt x="10379" y="15149"/>
                  </a:cubicBezTo>
                  <a:cubicBezTo>
                    <a:pt x="10337" y="15107"/>
                    <a:pt x="10253" y="15086"/>
                    <a:pt x="10211" y="15065"/>
                  </a:cubicBezTo>
                  <a:cubicBezTo>
                    <a:pt x="9500" y="14772"/>
                    <a:pt x="8810" y="14437"/>
                    <a:pt x="8161" y="14040"/>
                  </a:cubicBezTo>
                  <a:cubicBezTo>
                    <a:pt x="8077" y="13998"/>
                    <a:pt x="7973" y="13935"/>
                    <a:pt x="7910" y="13872"/>
                  </a:cubicBezTo>
                  <a:cubicBezTo>
                    <a:pt x="5755" y="12554"/>
                    <a:pt x="3934" y="10713"/>
                    <a:pt x="2595" y="8579"/>
                  </a:cubicBezTo>
                  <a:cubicBezTo>
                    <a:pt x="2532" y="8495"/>
                    <a:pt x="2491" y="8390"/>
                    <a:pt x="2428" y="8307"/>
                  </a:cubicBezTo>
                  <a:cubicBezTo>
                    <a:pt x="2030" y="7658"/>
                    <a:pt x="1695" y="6968"/>
                    <a:pt x="1423" y="6277"/>
                  </a:cubicBezTo>
                  <a:cubicBezTo>
                    <a:pt x="1382" y="6214"/>
                    <a:pt x="1361" y="6131"/>
                    <a:pt x="1340" y="6089"/>
                  </a:cubicBezTo>
                  <a:cubicBezTo>
                    <a:pt x="1110" y="5545"/>
                    <a:pt x="921" y="4959"/>
                    <a:pt x="754" y="4394"/>
                  </a:cubicBezTo>
                  <a:cubicBezTo>
                    <a:pt x="733" y="4331"/>
                    <a:pt x="733" y="4289"/>
                    <a:pt x="712" y="4206"/>
                  </a:cubicBezTo>
                  <a:cubicBezTo>
                    <a:pt x="587" y="3703"/>
                    <a:pt x="482" y="3180"/>
                    <a:pt x="377" y="2657"/>
                  </a:cubicBezTo>
                  <a:cubicBezTo>
                    <a:pt x="377" y="2615"/>
                    <a:pt x="335" y="2553"/>
                    <a:pt x="335" y="2511"/>
                  </a:cubicBezTo>
                  <a:cubicBezTo>
                    <a:pt x="210" y="1695"/>
                    <a:pt x="147" y="85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812350" y="1586650"/>
              <a:ext cx="374550" cy="372975"/>
            </a:xfrm>
            <a:custGeom>
              <a:avLst/>
              <a:gdLst/>
              <a:ahLst/>
              <a:cxnLst/>
              <a:rect l="l" t="t" r="r" b="b"/>
              <a:pathLst>
                <a:path w="14982" h="14919" extrusionOk="0">
                  <a:moveTo>
                    <a:pt x="0" y="0"/>
                  </a:moveTo>
                  <a:cubicBezTo>
                    <a:pt x="0" y="1004"/>
                    <a:pt x="105" y="2009"/>
                    <a:pt x="293" y="2971"/>
                  </a:cubicBezTo>
                  <a:cubicBezTo>
                    <a:pt x="293" y="3034"/>
                    <a:pt x="335" y="3076"/>
                    <a:pt x="335" y="3160"/>
                  </a:cubicBezTo>
                  <a:cubicBezTo>
                    <a:pt x="460" y="3724"/>
                    <a:pt x="607" y="4310"/>
                    <a:pt x="795" y="4854"/>
                  </a:cubicBezTo>
                  <a:cubicBezTo>
                    <a:pt x="816" y="4896"/>
                    <a:pt x="858" y="4980"/>
                    <a:pt x="879" y="5043"/>
                  </a:cubicBezTo>
                  <a:cubicBezTo>
                    <a:pt x="1109" y="5733"/>
                    <a:pt x="1423" y="6403"/>
                    <a:pt x="1758" y="7051"/>
                  </a:cubicBezTo>
                  <a:cubicBezTo>
                    <a:pt x="1821" y="7135"/>
                    <a:pt x="1862" y="7240"/>
                    <a:pt x="1904" y="7302"/>
                  </a:cubicBezTo>
                  <a:cubicBezTo>
                    <a:pt x="3264" y="9709"/>
                    <a:pt x="5252" y="11696"/>
                    <a:pt x="7616" y="13035"/>
                  </a:cubicBezTo>
                  <a:cubicBezTo>
                    <a:pt x="7700" y="13098"/>
                    <a:pt x="7784" y="13140"/>
                    <a:pt x="7888" y="13161"/>
                  </a:cubicBezTo>
                  <a:cubicBezTo>
                    <a:pt x="8537" y="13517"/>
                    <a:pt x="9186" y="13831"/>
                    <a:pt x="9897" y="14061"/>
                  </a:cubicBezTo>
                  <a:cubicBezTo>
                    <a:pt x="9939" y="14082"/>
                    <a:pt x="10023" y="14103"/>
                    <a:pt x="10085" y="14144"/>
                  </a:cubicBezTo>
                  <a:cubicBezTo>
                    <a:pt x="10629" y="14312"/>
                    <a:pt x="11194" y="14479"/>
                    <a:pt x="11780" y="14605"/>
                  </a:cubicBezTo>
                  <a:cubicBezTo>
                    <a:pt x="11822" y="14647"/>
                    <a:pt x="11885" y="14647"/>
                    <a:pt x="11968" y="14647"/>
                  </a:cubicBezTo>
                  <a:cubicBezTo>
                    <a:pt x="12931" y="14856"/>
                    <a:pt x="13914" y="14919"/>
                    <a:pt x="14940" y="14919"/>
                  </a:cubicBezTo>
                  <a:lnTo>
                    <a:pt x="14940" y="14814"/>
                  </a:lnTo>
                  <a:lnTo>
                    <a:pt x="14981" y="14814"/>
                  </a:lnTo>
                  <a:cubicBezTo>
                    <a:pt x="13935" y="14814"/>
                    <a:pt x="12910" y="14709"/>
                    <a:pt x="11948" y="14500"/>
                  </a:cubicBezTo>
                  <a:cubicBezTo>
                    <a:pt x="11885" y="14500"/>
                    <a:pt x="11843" y="14479"/>
                    <a:pt x="11759" y="14479"/>
                  </a:cubicBezTo>
                  <a:cubicBezTo>
                    <a:pt x="11173" y="14354"/>
                    <a:pt x="10608" y="14186"/>
                    <a:pt x="10064" y="13977"/>
                  </a:cubicBezTo>
                  <a:cubicBezTo>
                    <a:pt x="9981" y="13956"/>
                    <a:pt x="9918" y="13935"/>
                    <a:pt x="9855" y="13893"/>
                  </a:cubicBezTo>
                  <a:cubicBezTo>
                    <a:pt x="9102" y="13642"/>
                    <a:pt x="8432" y="13328"/>
                    <a:pt x="7784" y="12931"/>
                  </a:cubicBezTo>
                  <a:cubicBezTo>
                    <a:pt x="7700" y="12889"/>
                    <a:pt x="7595" y="12826"/>
                    <a:pt x="7512" y="12784"/>
                  </a:cubicBezTo>
                  <a:cubicBezTo>
                    <a:pt x="5315" y="11508"/>
                    <a:pt x="3494" y="9667"/>
                    <a:pt x="2218" y="7470"/>
                  </a:cubicBezTo>
                  <a:cubicBezTo>
                    <a:pt x="2155" y="7386"/>
                    <a:pt x="2113" y="7282"/>
                    <a:pt x="2051" y="7219"/>
                  </a:cubicBezTo>
                  <a:cubicBezTo>
                    <a:pt x="1695" y="6549"/>
                    <a:pt x="1339" y="5859"/>
                    <a:pt x="1088" y="5147"/>
                  </a:cubicBezTo>
                  <a:cubicBezTo>
                    <a:pt x="1046" y="5064"/>
                    <a:pt x="1025" y="5001"/>
                    <a:pt x="1004" y="4938"/>
                  </a:cubicBezTo>
                  <a:cubicBezTo>
                    <a:pt x="795" y="4373"/>
                    <a:pt x="649" y="3808"/>
                    <a:pt x="502" y="3222"/>
                  </a:cubicBezTo>
                  <a:cubicBezTo>
                    <a:pt x="481" y="3180"/>
                    <a:pt x="481" y="3118"/>
                    <a:pt x="481" y="3055"/>
                  </a:cubicBezTo>
                  <a:cubicBezTo>
                    <a:pt x="272" y="2051"/>
                    <a:pt x="168" y="1046"/>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850525" y="1586650"/>
              <a:ext cx="336375" cy="334275"/>
            </a:xfrm>
            <a:custGeom>
              <a:avLst/>
              <a:gdLst/>
              <a:ahLst/>
              <a:cxnLst/>
              <a:rect l="l" t="t" r="r" b="b"/>
              <a:pathLst>
                <a:path w="13455" h="13371" extrusionOk="0">
                  <a:moveTo>
                    <a:pt x="1" y="0"/>
                  </a:moveTo>
                  <a:cubicBezTo>
                    <a:pt x="1" y="1297"/>
                    <a:pt x="189" y="2532"/>
                    <a:pt x="524" y="3724"/>
                  </a:cubicBezTo>
                  <a:cubicBezTo>
                    <a:pt x="545" y="3808"/>
                    <a:pt x="545" y="3871"/>
                    <a:pt x="566" y="3913"/>
                  </a:cubicBezTo>
                  <a:cubicBezTo>
                    <a:pt x="775" y="4624"/>
                    <a:pt x="1068" y="5294"/>
                    <a:pt x="1382" y="5921"/>
                  </a:cubicBezTo>
                  <a:cubicBezTo>
                    <a:pt x="1444" y="6005"/>
                    <a:pt x="1465" y="6110"/>
                    <a:pt x="1507" y="6193"/>
                  </a:cubicBezTo>
                  <a:cubicBezTo>
                    <a:pt x="2763" y="8600"/>
                    <a:pt x="4750" y="10587"/>
                    <a:pt x="7198" y="11864"/>
                  </a:cubicBezTo>
                  <a:cubicBezTo>
                    <a:pt x="7261" y="11927"/>
                    <a:pt x="7366" y="11947"/>
                    <a:pt x="7449" y="11989"/>
                  </a:cubicBezTo>
                  <a:cubicBezTo>
                    <a:pt x="8098" y="12303"/>
                    <a:pt x="8789" y="12596"/>
                    <a:pt x="9500" y="12805"/>
                  </a:cubicBezTo>
                  <a:cubicBezTo>
                    <a:pt x="9542" y="12826"/>
                    <a:pt x="9625" y="12847"/>
                    <a:pt x="9667" y="12847"/>
                  </a:cubicBezTo>
                  <a:cubicBezTo>
                    <a:pt x="10860" y="13203"/>
                    <a:pt x="12115" y="13370"/>
                    <a:pt x="13413" y="13370"/>
                  </a:cubicBezTo>
                  <a:lnTo>
                    <a:pt x="13413" y="13287"/>
                  </a:lnTo>
                  <a:lnTo>
                    <a:pt x="13454" y="13287"/>
                  </a:lnTo>
                  <a:cubicBezTo>
                    <a:pt x="12115" y="13287"/>
                    <a:pt x="10839" y="13077"/>
                    <a:pt x="9625" y="12701"/>
                  </a:cubicBezTo>
                  <a:cubicBezTo>
                    <a:pt x="9542" y="12680"/>
                    <a:pt x="9500" y="12680"/>
                    <a:pt x="9416" y="12659"/>
                  </a:cubicBezTo>
                  <a:cubicBezTo>
                    <a:pt x="8684" y="12408"/>
                    <a:pt x="8014" y="12136"/>
                    <a:pt x="7324" y="11780"/>
                  </a:cubicBezTo>
                  <a:cubicBezTo>
                    <a:pt x="7240" y="11738"/>
                    <a:pt x="7136" y="11675"/>
                    <a:pt x="7052" y="11634"/>
                  </a:cubicBezTo>
                  <a:cubicBezTo>
                    <a:pt x="4834" y="10420"/>
                    <a:pt x="3035" y="8600"/>
                    <a:pt x="1800" y="6382"/>
                  </a:cubicBezTo>
                  <a:cubicBezTo>
                    <a:pt x="1758" y="6298"/>
                    <a:pt x="1695" y="6193"/>
                    <a:pt x="1654" y="6110"/>
                  </a:cubicBezTo>
                  <a:cubicBezTo>
                    <a:pt x="1298" y="5461"/>
                    <a:pt x="1026" y="4750"/>
                    <a:pt x="775" y="4017"/>
                  </a:cubicBezTo>
                  <a:cubicBezTo>
                    <a:pt x="754" y="3934"/>
                    <a:pt x="733" y="3892"/>
                    <a:pt x="733" y="3808"/>
                  </a:cubicBezTo>
                  <a:cubicBezTo>
                    <a:pt x="356" y="2616"/>
                    <a:pt x="147" y="131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3889225" y="1586650"/>
              <a:ext cx="297675" cy="297125"/>
            </a:xfrm>
            <a:custGeom>
              <a:avLst/>
              <a:gdLst/>
              <a:ahLst/>
              <a:cxnLst/>
              <a:rect l="l" t="t" r="r" b="b"/>
              <a:pathLst>
                <a:path w="11907" h="11885" extrusionOk="0">
                  <a:moveTo>
                    <a:pt x="1" y="0"/>
                  </a:moveTo>
                  <a:cubicBezTo>
                    <a:pt x="1" y="1737"/>
                    <a:pt x="357" y="3390"/>
                    <a:pt x="1047" y="4875"/>
                  </a:cubicBezTo>
                  <a:cubicBezTo>
                    <a:pt x="1068" y="4959"/>
                    <a:pt x="1131" y="5064"/>
                    <a:pt x="1173" y="5147"/>
                  </a:cubicBezTo>
                  <a:cubicBezTo>
                    <a:pt x="2344" y="7574"/>
                    <a:pt x="4311" y="9541"/>
                    <a:pt x="6738" y="10713"/>
                  </a:cubicBezTo>
                  <a:cubicBezTo>
                    <a:pt x="6822" y="10755"/>
                    <a:pt x="6906" y="10797"/>
                    <a:pt x="7010" y="10839"/>
                  </a:cubicBezTo>
                  <a:cubicBezTo>
                    <a:pt x="8496" y="11529"/>
                    <a:pt x="10149" y="11885"/>
                    <a:pt x="11906" y="11885"/>
                  </a:cubicBezTo>
                  <a:lnTo>
                    <a:pt x="11906" y="11738"/>
                  </a:lnTo>
                  <a:cubicBezTo>
                    <a:pt x="10086" y="11738"/>
                    <a:pt x="8391" y="11320"/>
                    <a:pt x="6843" y="10587"/>
                  </a:cubicBezTo>
                  <a:cubicBezTo>
                    <a:pt x="6780" y="10525"/>
                    <a:pt x="6676" y="10504"/>
                    <a:pt x="6592" y="10462"/>
                  </a:cubicBezTo>
                  <a:cubicBezTo>
                    <a:pt x="4395" y="9332"/>
                    <a:pt x="2554" y="7533"/>
                    <a:pt x="1445" y="5294"/>
                  </a:cubicBezTo>
                  <a:cubicBezTo>
                    <a:pt x="1382" y="5231"/>
                    <a:pt x="1361" y="5126"/>
                    <a:pt x="1298" y="5043"/>
                  </a:cubicBezTo>
                  <a:cubicBezTo>
                    <a:pt x="566" y="3515"/>
                    <a:pt x="147" y="180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927950" y="1586650"/>
              <a:ext cx="258950" cy="257900"/>
            </a:xfrm>
            <a:custGeom>
              <a:avLst/>
              <a:gdLst/>
              <a:ahLst/>
              <a:cxnLst/>
              <a:rect l="l" t="t" r="r" b="b"/>
              <a:pathLst>
                <a:path w="10358" h="10316" extrusionOk="0">
                  <a:moveTo>
                    <a:pt x="0" y="0"/>
                  </a:moveTo>
                  <a:cubicBezTo>
                    <a:pt x="0" y="5691"/>
                    <a:pt x="4624" y="10315"/>
                    <a:pt x="10316" y="10315"/>
                  </a:cubicBezTo>
                  <a:lnTo>
                    <a:pt x="10316" y="10190"/>
                  </a:lnTo>
                  <a:lnTo>
                    <a:pt x="10357" y="10190"/>
                  </a:lnTo>
                  <a:cubicBezTo>
                    <a:pt x="4729" y="10190"/>
                    <a:pt x="147" y="560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966125" y="1586650"/>
              <a:ext cx="220775" cy="220225"/>
            </a:xfrm>
            <a:custGeom>
              <a:avLst/>
              <a:gdLst/>
              <a:ahLst/>
              <a:cxnLst/>
              <a:rect l="l" t="t" r="r" b="b"/>
              <a:pathLst>
                <a:path w="8831" h="8809" extrusionOk="0">
                  <a:moveTo>
                    <a:pt x="1" y="0"/>
                  </a:moveTo>
                  <a:cubicBezTo>
                    <a:pt x="1" y="4854"/>
                    <a:pt x="3955" y="8809"/>
                    <a:pt x="8789" y="8809"/>
                  </a:cubicBezTo>
                  <a:lnTo>
                    <a:pt x="8789" y="8642"/>
                  </a:lnTo>
                  <a:lnTo>
                    <a:pt x="8830" y="8642"/>
                  </a:lnTo>
                  <a:cubicBezTo>
                    <a:pt x="4060" y="8642"/>
                    <a:pt x="168" y="4771"/>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4004850" y="1587175"/>
              <a:ext cx="182050" cy="181525"/>
            </a:xfrm>
            <a:custGeom>
              <a:avLst/>
              <a:gdLst/>
              <a:ahLst/>
              <a:cxnLst/>
              <a:rect l="l" t="t" r="r" b="b"/>
              <a:pathLst>
                <a:path w="7282" h="7261" extrusionOk="0">
                  <a:moveTo>
                    <a:pt x="0" y="0"/>
                  </a:moveTo>
                  <a:cubicBezTo>
                    <a:pt x="0" y="3996"/>
                    <a:pt x="3264" y="7261"/>
                    <a:pt x="7281" y="7261"/>
                  </a:cubicBezTo>
                  <a:lnTo>
                    <a:pt x="7281" y="7114"/>
                  </a:lnTo>
                  <a:cubicBezTo>
                    <a:pt x="3348" y="7114"/>
                    <a:pt x="167" y="3913"/>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4043550" y="1587175"/>
              <a:ext cx="143350" cy="143350"/>
            </a:xfrm>
            <a:custGeom>
              <a:avLst/>
              <a:gdLst/>
              <a:ahLst/>
              <a:cxnLst/>
              <a:rect l="l" t="t" r="r" b="b"/>
              <a:pathLst>
                <a:path w="5734" h="5734" extrusionOk="0">
                  <a:moveTo>
                    <a:pt x="0" y="0"/>
                  </a:moveTo>
                  <a:cubicBezTo>
                    <a:pt x="0" y="3159"/>
                    <a:pt x="2553" y="5733"/>
                    <a:pt x="5713" y="5733"/>
                  </a:cubicBezTo>
                  <a:lnTo>
                    <a:pt x="5713" y="5566"/>
                  </a:lnTo>
                  <a:lnTo>
                    <a:pt x="5733" y="5566"/>
                  </a:lnTo>
                  <a:cubicBezTo>
                    <a:pt x="2637" y="5566"/>
                    <a:pt x="147" y="3055"/>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4082250" y="1587175"/>
              <a:ext cx="104650" cy="104625"/>
            </a:xfrm>
            <a:custGeom>
              <a:avLst/>
              <a:gdLst/>
              <a:ahLst/>
              <a:cxnLst/>
              <a:rect l="l" t="t" r="r" b="b"/>
              <a:pathLst>
                <a:path w="4186" h="4185" extrusionOk="0">
                  <a:moveTo>
                    <a:pt x="1" y="0"/>
                  </a:moveTo>
                  <a:cubicBezTo>
                    <a:pt x="1" y="2302"/>
                    <a:pt x="1884" y="4185"/>
                    <a:pt x="4185" y="4185"/>
                  </a:cubicBezTo>
                  <a:lnTo>
                    <a:pt x="4185" y="4017"/>
                  </a:lnTo>
                  <a:cubicBezTo>
                    <a:pt x="1947" y="4017"/>
                    <a:pt x="147" y="221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4119925" y="1586650"/>
              <a:ext cx="66975" cy="65925"/>
            </a:xfrm>
            <a:custGeom>
              <a:avLst/>
              <a:gdLst/>
              <a:ahLst/>
              <a:cxnLst/>
              <a:rect l="l" t="t" r="r" b="b"/>
              <a:pathLst>
                <a:path w="2679" h="2637" extrusionOk="0">
                  <a:moveTo>
                    <a:pt x="0" y="0"/>
                  </a:moveTo>
                  <a:cubicBezTo>
                    <a:pt x="0" y="1465"/>
                    <a:pt x="1172" y="2636"/>
                    <a:pt x="2637" y="2636"/>
                  </a:cubicBezTo>
                  <a:lnTo>
                    <a:pt x="2637" y="2511"/>
                  </a:lnTo>
                  <a:lnTo>
                    <a:pt x="2678" y="2511"/>
                  </a:lnTo>
                  <a:cubicBezTo>
                    <a:pt x="1277" y="2511"/>
                    <a:pt x="168" y="1381"/>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3116100" y="1587175"/>
              <a:ext cx="491225" cy="491725"/>
            </a:xfrm>
            <a:custGeom>
              <a:avLst/>
              <a:gdLst/>
              <a:ahLst/>
              <a:cxnLst/>
              <a:rect l="l" t="t" r="r" b="b"/>
              <a:pathLst>
                <a:path w="19649" h="19669" extrusionOk="0">
                  <a:moveTo>
                    <a:pt x="19502" y="0"/>
                  </a:moveTo>
                  <a:cubicBezTo>
                    <a:pt x="19502" y="649"/>
                    <a:pt x="19460" y="1276"/>
                    <a:pt x="19397" y="1904"/>
                  </a:cubicBezTo>
                  <a:cubicBezTo>
                    <a:pt x="19397" y="1946"/>
                    <a:pt x="19397" y="2009"/>
                    <a:pt x="19355" y="2051"/>
                  </a:cubicBezTo>
                  <a:cubicBezTo>
                    <a:pt x="19313" y="2532"/>
                    <a:pt x="19230" y="2992"/>
                    <a:pt x="19146" y="3473"/>
                  </a:cubicBezTo>
                  <a:cubicBezTo>
                    <a:pt x="19146" y="3515"/>
                    <a:pt x="19125" y="3578"/>
                    <a:pt x="19125" y="3620"/>
                  </a:cubicBezTo>
                  <a:cubicBezTo>
                    <a:pt x="19020" y="4122"/>
                    <a:pt x="18916" y="4603"/>
                    <a:pt x="18790" y="5084"/>
                  </a:cubicBezTo>
                  <a:cubicBezTo>
                    <a:pt x="18769" y="5147"/>
                    <a:pt x="18769" y="5189"/>
                    <a:pt x="18727" y="5252"/>
                  </a:cubicBezTo>
                  <a:cubicBezTo>
                    <a:pt x="18602" y="5775"/>
                    <a:pt x="18414" y="6277"/>
                    <a:pt x="18246" y="6758"/>
                  </a:cubicBezTo>
                  <a:lnTo>
                    <a:pt x="18183" y="6926"/>
                  </a:lnTo>
                  <a:cubicBezTo>
                    <a:pt x="17974" y="7470"/>
                    <a:pt x="17744" y="8014"/>
                    <a:pt x="17472" y="8537"/>
                  </a:cubicBezTo>
                  <a:cubicBezTo>
                    <a:pt x="17451" y="8600"/>
                    <a:pt x="17430" y="8683"/>
                    <a:pt x="17367" y="8725"/>
                  </a:cubicBezTo>
                  <a:cubicBezTo>
                    <a:pt x="17033" y="9416"/>
                    <a:pt x="16677" y="10043"/>
                    <a:pt x="16258" y="10671"/>
                  </a:cubicBezTo>
                  <a:cubicBezTo>
                    <a:pt x="16196" y="10734"/>
                    <a:pt x="16154" y="10818"/>
                    <a:pt x="16091" y="10922"/>
                  </a:cubicBezTo>
                  <a:cubicBezTo>
                    <a:pt x="14710" y="12931"/>
                    <a:pt x="12973" y="14688"/>
                    <a:pt x="10944" y="16069"/>
                  </a:cubicBezTo>
                  <a:cubicBezTo>
                    <a:pt x="10860" y="16132"/>
                    <a:pt x="10776" y="16174"/>
                    <a:pt x="10672" y="16258"/>
                  </a:cubicBezTo>
                  <a:cubicBezTo>
                    <a:pt x="10044" y="16676"/>
                    <a:pt x="9396" y="17053"/>
                    <a:pt x="8747" y="17388"/>
                  </a:cubicBezTo>
                  <a:cubicBezTo>
                    <a:pt x="8684" y="17408"/>
                    <a:pt x="8621" y="17429"/>
                    <a:pt x="8559" y="17492"/>
                  </a:cubicBezTo>
                  <a:cubicBezTo>
                    <a:pt x="8036" y="17743"/>
                    <a:pt x="7491" y="17994"/>
                    <a:pt x="6947" y="18204"/>
                  </a:cubicBezTo>
                  <a:cubicBezTo>
                    <a:pt x="6885" y="18224"/>
                    <a:pt x="6843" y="18245"/>
                    <a:pt x="6780" y="18245"/>
                  </a:cubicBezTo>
                  <a:cubicBezTo>
                    <a:pt x="6278" y="18434"/>
                    <a:pt x="5797" y="18580"/>
                    <a:pt x="5274" y="18748"/>
                  </a:cubicBezTo>
                  <a:cubicBezTo>
                    <a:pt x="5211" y="18768"/>
                    <a:pt x="5169" y="18768"/>
                    <a:pt x="5106" y="18789"/>
                  </a:cubicBezTo>
                  <a:cubicBezTo>
                    <a:pt x="4646" y="18936"/>
                    <a:pt x="4144" y="19040"/>
                    <a:pt x="3642" y="19145"/>
                  </a:cubicBezTo>
                  <a:cubicBezTo>
                    <a:pt x="3600" y="19145"/>
                    <a:pt x="3537" y="19166"/>
                    <a:pt x="3495" y="19166"/>
                  </a:cubicBezTo>
                  <a:cubicBezTo>
                    <a:pt x="3014" y="19250"/>
                    <a:pt x="2554" y="19313"/>
                    <a:pt x="2072" y="19375"/>
                  </a:cubicBezTo>
                  <a:cubicBezTo>
                    <a:pt x="2030" y="19375"/>
                    <a:pt x="1968" y="19375"/>
                    <a:pt x="1926" y="19396"/>
                  </a:cubicBezTo>
                  <a:cubicBezTo>
                    <a:pt x="1298" y="19459"/>
                    <a:pt x="670" y="19501"/>
                    <a:pt x="1" y="19501"/>
                  </a:cubicBezTo>
                  <a:lnTo>
                    <a:pt x="1" y="19668"/>
                  </a:lnTo>
                  <a:cubicBezTo>
                    <a:pt x="733" y="19564"/>
                    <a:pt x="1361" y="19543"/>
                    <a:pt x="1989" y="19459"/>
                  </a:cubicBezTo>
                  <a:cubicBezTo>
                    <a:pt x="2051" y="19459"/>
                    <a:pt x="2093" y="19459"/>
                    <a:pt x="2156" y="19417"/>
                  </a:cubicBezTo>
                  <a:cubicBezTo>
                    <a:pt x="2616" y="19375"/>
                    <a:pt x="3098" y="19333"/>
                    <a:pt x="3558" y="19208"/>
                  </a:cubicBezTo>
                  <a:cubicBezTo>
                    <a:pt x="3621" y="19208"/>
                    <a:pt x="3662" y="19187"/>
                    <a:pt x="3725" y="19187"/>
                  </a:cubicBezTo>
                  <a:cubicBezTo>
                    <a:pt x="4227" y="19103"/>
                    <a:pt x="4688" y="18978"/>
                    <a:pt x="5169" y="18852"/>
                  </a:cubicBezTo>
                  <a:cubicBezTo>
                    <a:pt x="5211" y="18831"/>
                    <a:pt x="5274" y="18831"/>
                    <a:pt x="5315" y="18789"/>
                  </a:cubicBezTo>
                  <a:cubicBezTo>
                    <a:pt x="5818" y="18664"/>
                    <a:pt x="6341" y="18517"/>
                    <a:pt x="6801" y="18329"/>
                  </a:cubicBezTo>
                  <a:cubicBezTo>
                    <a:pt x="6864" y="18308"/>
                    <a:pt x="6906" y="18266"/>
                    <a:pt x="6968" y="18266"/>
                  </a:cubicBezTo>
                  <a:cubicBezTo>
                    <a:pt x="7512" y="18057"/>
                    <a:pt x="8036" y="17827"/>
                    <a:pt x="8559" y="17597"/>
                  </a:cubicBezTo>
                  <a:cubicBezTo>
                    <a:pt x="8621" y="17576"/>
                    <a:pt x="8684" y="17534"/>
                    <a:pt x="8747" y="17513"/>
                  </a:cubicBezTo>
                  <a:cubicBezTo>
                    <a:pt x="9396" y="17199"/>
                    <a:pt x="10023" y="16844"/>
                    <a:pt x="10630" y="16446"/>
                  </a:cubicBezTo>
                  <a:lnTo>
                    <a:pt x="10860" y="16279"/>
                  </a:lnTo>
                  <a:cubicBezTo>
                    <a:pt x="13057" y="14814"/>
                    <a:pt x="14940" y="12931"/>
                    <a:pt x="16405" y="10734"/>
                  </a:cubicBezTo>
                  <a:lnTo>
                    <a:pt x="16572" y="10504"/>
                  </a:lnTo>
                  <a:cubicBezTo>
                    <a:pt x="16949" y="9897"/>
                    <a:pt x="17326" y="9269"/>
                    <a:pt x="17639" y="8621"/>
                  </a:cubicBezTo>
                  <a:cubicBezTo>
                    <a:pt x="17660" y="8579"/>
                    <a:pt x="17681" y="8495"/>
                    <a:pt x="17723" y="8432"/>
                  </a:cubicBezTo>
                  <a:cubicBezTo>
                    <a:pt x="17974" y="7909"/>
                    <a:pt x="18183" y="7386"/>
                    <a:pt x="18393" y="6842"/>
                  </a:cubicBezTo>
                  <a:cubicBezTo>
                    <a:pt x="18414" y="6800"/>
                    <a:pt x="18455" y="6737"/>
                    <a:pt x="18455" y="6696"/>
                  </a:cubicBezTo>
                  <a:cubicBezTo>
                    <a:pt x="18623" y="6193"/>
                    <a:pt x="18790" y="5691"/>
                    <a:pt x="18916" y="5189"/>
                  </a:cubicBezTo>
                  <a:cubicBezTo>
                    <a:pt x="18937" y="5147"/>
                    <a:pt x="18937" y="5084"/>
                    <a:pt x="18979" y="5043"/>
                  </a:cubicBezTo>
                  <a:cubicBezTo>
                    <a:pt x="19104" y="4561"/>
                    <a:pt x="19209" y="4080"/>
                    <a:pt x="19313" y="3599"/>
                  </a:cubicBezTo>
                  <a:cubicBezTo>
                    <a:pt x="19313" y="3557"/>
                    <a:pt x="19334" y="3494"/>
                    <a:pt x="19334" y="3452"/>
                  </a:cubicBezTo>
                  <a:cubicBezTo>
                    <a:pt x="19418" y="2971"/>
                    <a:pt x="19502" y="2511"/>
                    <a:pt x="19543" y="2030"/>
                  </a:cubicBezTo>
                  <a:cubicBezTo>
                    <a:pt x="19543" y="1988"/>
                    <a:pt x="19543" y="1925"/>
                    <a:pt x="19564" y="1883"/>
                  </a:cubicBezTo>
                  <a:cubicBezTo>
                    <a:pt x="19627" y="1255"/>
                    <a:pt x="19648" y="628"/>
                    <a:pt x="19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117675" y="1587175"/>
              <a:ext cx="450925" cy="450925"/>
            </a:xfrm>
            <a:custGeom>
              <a:avLst/>
              <a:gdLst/>
              <a:ahLst/>
              <a:cxnLst/>
              <a:rect l="l" t="t" r="r" b="b"/>
              <a:pathLst>
                <a:path w="18037" h="18037" extrusionOk="0">
                  <a:moveTo>
                    <a:pt x="17890" y="0"/>
                  </a:moveTo>
                  <a:cubicBezTo>
                    <a:pt x="17890" y="732"/>
                    <a:pt x="17828" y="1444"/>
                    <a:pt x="17765" y="2134"/>
                  </a:cubicBezTo>
                  <a:cubicBezTo>
                    <a:pt x="17765" y="2197"/>
                    <a:pt x="17765" y="2239"/>
                    <a:pt x="17723" y="2302"/>
                  </a:cubicBezTo>
                  <a:cubicBezTo>
                    <a:pt x="17681" y="2783"/>
                    <a:pt x="17576" y="3285"/>
                    <a:pt x="17472" y="3766"/>
                  </a:cubicBezTo>
                  <a:cubicBezTo>
                    <a:pt x="17472" y="3808"/>
                    <a:pt x="17451" y="3871"/>
                    <a:pt x="17451" y="3913"/>
                  </a:cubicBezTo>
                  <a:cubicBezTo>
                    <a:pt x="17346" y="4436"/>
                    <a:pt x="17179" y="4959"/>
                    <a:pt x="17012" y="5461"/>
                  </a:cubicBezTo>
                  <a:cubicBezTo>
                    <a:pt x="16991" y="5503"/>
                    <a:pt x="16991" y="5566"/>
                    <a:pt x="16970" y="5608"/>
                  </a:cubicBezTo>
                  <a:cubicBezTo>
                    <a:pt x="16781" y="6193"/>
                    <a:pt x="16572" y="6737"/>
                    <a:pt x="16321" y="7281"/>
                  </a:cubicBezTo>
                  <a:cubicBezTo>
                    <a:pt x="16279" y="7344"/>
                    <a:pt x="16258" y="7428"/>
                    <a:pt x="16237" y="7470"/>
                  </a:cubicBezTo>
                  <a:cubicBezTo>
                    <a:pt x="15923" y="8181"/>
                    <a:pt x="15547" y="8830"/>
                    <a:pt x="15149" y="9478"/>
                  </a:cubicBezTo>
                  <a:cubicBezTo>
                    <a:pt x="15087" y="9562"/>
                    <a:pt x="15045" y="9667"/>
                    <a:pt x="14982" y="9750"/>
                  </a:cubicBezTo>
                  <a:cubicBezTo>
                    <a:pt x="13622" y="11843"/>
                    <a:pt x="11822" y="13642"/>
                    <a:pt x="9730" y="15002"/>
                  </a:cubicBezTo>
                  <a:cubicBezTo>
                    <a:pt x="9646" y="15065"/>
                    <a:pt x="9563" y="15107"/>
                    <a:pt x="9458" y="15170"/>
                  </a:cubicBezTo>
                  <a:cubicBezTo>
                    <a:pt x="8830" y="15546"/>
                    <a:pt x="8161" y="15923"/>
                    <a:pt x="7470" y="16237"/>
                  </a:cubicBezTo>
                  <a:cubicBezTo>
                    <a:pt x="7428" y="16258"/>
                    <a:pt x="7345" y="16279"/>
                    <a:pt x="7282" y="16320"/>
                  </a:cubicBezTo>
                  <a:cubicBezTo>
                    <a:pt x="6738" y="16551"/>
                    <a:pt x="6194" y="16781"/>
                    <a:pt x="5608" y="16969"/>
                  </a:cubicBezTo>
                  <a:cubicBezTo>
                    <a:pt x="5566" y="16990"/>
                    <a:pt x="5504" y="16990"/>
                    <a:pt x="5462" y="17011"/>
                  </a:cubicBezTo>
                  <a:cubicBezTo>
                    <a:pt x="4959" y="17178"/>
                    <a:pt x="4436" y="17325"/>
                    <a:pt x="3913" y="17450"/>
                  </a:cubicBezTo>
                  <a:cubicBezTo>
                    <a:pt x="3871" y="17450"/>
                    <a:pt x="3809" y="17471"/>
                    <a:pt x="3767" y="17471"/>
                  </a:cubicBezTo>
                  <a:cubicBezTo>
                    <a:pt x="3286" y="17576"/>
                    <a:pt x="2783" y="17660"/>
                    <a:pt x="2302" y="17722"/>
                  </a:cubicBezTo>
                  <a:cubicBezTo>
                    <a:pt x="2239" y="17722"/>
                    <a:pt x="2198" y="17764"/>
                    <a:pt x="2135" y="17764"/>
                  </a:cubicBezTo>
                  <a:cubicBezTo>
                    <a:pt x="1423" y="17827"/>
                    <a:pt x="733" y="17890"/>
                    <a:pt x="1" y="17890"/>
                  </a:cubicBezTo>
                  <a:lnTo>
                    <a:pt x="1" y="18036"/>
                  </a:lnTo>
                  <a:cubicBezTo>
                    <a:pt x="754" y="18015"/>
                    <a:pt x="1465" y="17973"/>
                    <a:pt x="2135" y="17890"/>
                  </a:cubicBezTo>
                  <a:cubicBezTo>
                    <a:pt x="2198" y="17890"/>
                    <a:pt x="2239" y="17890"/>
                    <a:pt x="2302" y="17848"/>
                  </a:cubicBezTo>
                  <a:cubicBezTo>
                    <a:pt x="2783" y="17806"/>
                    <a:pt x="3286" y="17701"/>
                    <a:pt x="3767" y="17618"/>
                  </a:cubicBezTo>
                  <a:cubicBezTo>
                    <a:pt x="3809" y="17618"/>
                    <a:pt x="3871" y="17597"/>
                    <a:pt x="3913" y="17597"/>
                  </a:cubicBezTo>
                  <a:cubicBezTo>
                    <a:pt x="4436" y="17492"/>
                    <a:pt x="4939" y="17367"/>
                    <a:pt x="5441" y="17178"/>
                  </a:cubicBezTo>
                  <a:cubicBezTo>
                    <a:pt x="5483" y="17157"/>
                    <a:pt x="5545" y="17157"/>
                    <a:pt x="5587" y="17116"/>
                  </a:cubicBezTo>
                  <a:cubicBezTo>
                    <a:pt x="6152" y="16948"/>
                    <a:pt x="6696" y="16739"/>
                    <a:pt x="7240" y="16488"/>
                  </a:cubicBezTo>
                  <a:cubicBezTo>
                    <a:pt x="7303" y="16467"/>
                    <a:pt x="7366" y="16446"/>
                    <a:pt x="7428" y="16425"/>
                  </a:cubicBezTo>
                  <a:cubicBezTo>
                    <a:pt x="8098" y="16111"/>
                    <a:pt x="8726" y="15755"/>
                    <a:pt x="9353" y="15400"/>
                  </a:cubicBezTo>
                  <a:lnTo>
                    <a:pt x="9605" y="15232"/>
                  </a:lnTo>
                  <a:cubicBezTo>
                    <a:pt x="11864" y="13810"/>
                    <a:pt x="13831" y="11864"/>
                    <a:pt x="15275" y="9562"/>
                  </a:cubicBezTo>
                  <a:lnTo>
                    <a:pt x="15421" y="9332"/>
                  </a:lnTo>
                  <a:cubicBezTo>
                    <a:pt x="15819" y="8704"/>
                    <a:pt x="16154" y="8056"/>
                    <a:pt x="16447" y="7386"/>
                  </a:cubicBezTo>
                  <a:cubicBezTo>
                    <a:pt x="16467" y="7344"/>
                    <a:pt x="16509" y="7261"/>
                    <a:pt x="16530" y="7219"/>
                  </a:cubicBezTo>
                  <a:cubicBezTo>
                    <a:pt x="16760" y="6696"/>
                    <a:pt x="16970" y="6152"/>
                    <a:pt x="17158" y="5566"/>
                  </a:cubicBezTo>
                  <a:cubicBezTo>
                    <a:pt x="17179" y="5503"/>
                    <a:pt x="17179" y="5461"/>
                    <a:pt x="17200" y="5398"/>
                  </a:cubicBezTo>
                  <a:cubicBezTo>
                    <a:pt x="17367" y="4917"/>
                    <a:pt x="17493" y="4394"/>
                    <a:pt x="17618" y="3892"/>
                  </a:cubicBezTo>
                  <a:cubicBezTo>
                    <a:pt x="17660" y="3829"/>
                    <a:pt x="17660" y="3787"/>
                    <a:pt x="17660" y="3724"/>
                  </a:cubicBezTo>
                  <a:cubicBezTo>
                    <a:pt x="17765" y="3264"/>
                    <a:pt x="17828" y="2762"/>
                    <a:pt x="17890" y="2260"/>
                  </a:cubicBezTo>
                  <a:cubicBezTo>
                    <a:pt x="17890" y="2218"/>
                    <a:pt x="17911" y="2155"/>
                    <a:pt x="17911" y="2113"/>
                  </a:cubicBezTo>
                  <a:cubicBezTo>
                    <a:pt x="17995" y="1444"/>
                    <a:pt x="18037" y="732"/>
                    <a:pt x="18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119250" y="1586650"/>
              <a:ext cx="412225" cy="411825"/>
            </a:xfrm>
            <a:custGeom>
              <a:avLst/>
              <a:gdLst/>
              <a:ahLst/>
              <a:cxnLst/>
              <a:rect l="l" t="t" r="r" b="b"/>
              <a:pathLst>
                <a:path w="16489" h="16473" extrusionOk="0">
                  <a:moveTo>
                    <a:pt x="16342" y="0"/>
                  </a:moveTo>
                  <a:cubicBezTo>
                    <a:pt x="16342" y="858"/>
                    <a:pt x="16258" y="1695"/>
                    <a:pt x="16153" y="2511"/>
                  </a:cubicBezTo>
                  <a:cubicBezTo>
                    <a:pt x="16153" y="2553"/>
                    <a:pt x="16132" y="2616"/>
                    <a:pt x="16132" y="2657"/>
                  </a:cubicBezTo>
                  <a:cubicBezTo>
                    <a:pt x="16049" y="3180"/>
                    <a:pt x="15902" y="3704"/>
                    <a:pt x="15777" y="4206"/>
                  </a:cubicBezTo>
                  <a:cubicBezTo>
                    <a:pt x="15756" y="4248"/>
                    <a:pt x="15756" y="4310"/>
                    <a:pt x="15735" y="4373"/>
                  </a:cubicBezTo>
                  <a:cubicBezTo>
                    <a:pt x="15568" y="4959"/>
                    <a:pt x="15358" y="5524"/>
                    <a:pt x="15149" y="6089"/>
                  </a:cubicBezTo>
                  <a:cubicBezTo>
                    <a:pt x="15128" y="6173"/>
                    <a:pt x="15107" y="6214"/>
                    <a:pt x="15086" y="6256"/>
                  </a:cubicBezTo>
                  <a:cubicBezTo>
                    <a:pt x="14793" y="6968"/>
                    <a:pt x="14459" y="7658"/>
                    <a:pt x="14061" y="8307"/>
                  </a:cubicBezTo>
                  <a:cubicBezTo>
                    <a:pt x="13998" y="8390"/>
                    <a:pt x="13956" y="8495"/>
                    <a:pt x="13894" y="8558"/>
                  </a:cubicBezTo>
                  <a:cubicBezTo>
                    <a:pt x="12555" y="10713"/>
                    <a:pt x="10734" y="12533"/>
                    <a:pt x="8579" y="13872"/>
                  </a:cubicBezTo>
                  <a:cubicBezTo>
                    <a:pt x="8516" y="13935"/>
                    <a:pt x="8412" y="13977"/>
                    <a:pt x="8328" y="14040"/>
                  </a:cubicBezTo>
                  <a:cubicBezTo>
                    <a:pt x="7679" y="14416"/>
                    <a:pt x="6989" y="14772"/>
                    <a:pt x="6277" y="15044"/>
                  </a:cubicBezTo>
                  <a:cubicBezTo>
                    <a:pt x="6236" y="15086"/>
                    <a:pt x="6152" y="15107"/>
                    <a:pt x="6110" y="15128"/>
                  </a:cubicBezTo>
                  <a:cubicBezTo>
                    <a:pt x="5545" y="15337"/>
                    <a:pt x="4980" y="15546"/>
                    <a:pt x="4394" y="15714"/>
                  </a:cubicBezTo>
                  <a:cubicBezTo>
                    <a:pt x="4352" y="15735"/>
                    <a:pt x="4290" y="15735"/>
                    <a:pt x="4227" y="15756"/>
                  </a:cubicBezTo>
                  <a:cubicBezTo>
                    <a:pt x="3725" y="15881"/>
                    <a:pt x="3202" y="15986"/>
                    <a:pt x="2679" y="16090"/>
                  </a:cubicBezTo>
                  <a:cubicBezTo>
                    <a:pt x="2637" y="16090"/>
                    <a:pt x="2574" y="16132"/>
                    <a:pt x="2511" y="16132"/>
                  </a:cubicBezTo>
                  <a:cubicBezTo>
                    <a:pt x="1716" y="16258"/>
                    <a:pt x="879" y="16300"/>
                    <a:pt x="0" y="16300"/>
                  </a:cubicBezTo>
                  <a:lnTo>
                    <a:pt x="0" y="16467"/>
                  </a:lnTo>
                  <a:cubicBezTo>
                    <a:pt x="129" y="16470"/>
                    <a:pt x="260" y="16472"/>
                    <a:pt x="390" y="16472"/>
                  </a:cubicBezTo>
                  <a:cubicBezTo>
                    <a:pt x="1067" y="16472"/>
                    <a:pt x="1765" y="16426"/>
                    <a:pt x="2448" y="16321"/>
                  </a:cubicBezTo>
                  <a:cubicBezTo>
                    <a:pt x="2490" y="16321"/>
                    <a:pt x="2553" y="16279"/>
                    <a:pt x="2595" y="16279"/>
                  </a:cubicBezTo>
                  <a:cubicBezTo>
                    <a:pt x="3118" y="16216"/>
                    <a:pt x="3641" y="16111"/>
                    <a:pt x="4143" y="15965"/>
                  </a:cubicBezTo>
                  <a:cubicBezTo>
                    <a:pt x="4206" y="15944"/>
                    <a:pt x="4248" y="15944"/>
                    <a:pt x="4332" y="15923"/>
                  </a:cubicBezTo>
                  <a:cubicBezTo>
                    <a:pt x="4896" y="15756"/>
                    <a:pt x="5461" y="15588"/>
                    <a:pt x="6005" y="15379"/>
                  </a:cubicBezTo>
                  <a:cubicBezTo>
                    <a:pt x="6047" y="15337"/>
                    <a:pt x="6131" y="15316"/>
                    <a:pt x="6173" y="15295"/>
                  </a:cubicBezTo>
                  <a:cubicBezTo>
                    <a:pt x="6863" y="15002"/>
                    <a:pt x="7533" y="14688"/>
                    <a:pt x="8182" y="14333"/>
                  </a:cubicBezTo>
                  <a:cubicBezTo>
                    <a:pt x="8244" y="14270"/>
                    <a:pt x="8328" y="14228"/>
                    <a:pt x="8433" y="14165"/>
                  </a:cubicBezTo>
                  <a:cubicBezTo>
                    <a:pt x="10797" y="12743"/>
                    <a:pt x="12743" y="10797"/>
                    <a:pt x="14166" y="8432"/>
                  </a:cubicBezTo>
                  <a:cubicBezTo>
                    <a:pt x="14208" y="8349"/>
                    <a:pt x="14270" y="8286"/>
                    <a:pt x="14312" y="8181"/>
                  </a:cubicBezTo>
                  <a:cubicBezTo>
                    <a:pt x="14689" y="7554"/>
                    <a:pt x="15003" y="6863"/>
                    <a:pt x="15296" y="6193"/>
                  </a:cubicBezTo>
                  <a:cubicBezTo>
                    <a:pt x="15316" y="6131"/>
                    <a:pt x="15337" y="6047"/>
                    <a:pt x="15358" y="6005"/>
                  </a:cubicBezTo>
                  <a:cubicBezTo>
                    <a:pt x="15568" y="5461"/>
                    <a:pt x="15756" y="4917"/>
                    <a:pt x="15923" y="4331"/>
                  </a:cubicBezTo>
                  <a:cubicBezTo>
                    <a:pt x="15944" y="4289"/>
                    <a:pt x="15944" y="4227"/>
                    <a:pt x="15965" y="4143"/>
                  </a:cubicBezTo>
                  <a:cubicBezTo>
                    <a:pt x="16091" y="3662"/>
                    <a:pt x="16195" y="3139"/>
                    <a:pt x="16279" y="2616"/>
                  </a:cubicBezTo>
                  <a:cubicBezTo>
                    <a:pt x="16279" y="2553"/>
                    <a:pt x="16300" y="2511"/>
                    <a:pt x="16300" y="2448"/>
                  </a:cubicBezTo>
                  <a:cubicBezTo>
                    <a:pt x="16446" y="1632"/>
                    <a:pt x="16488" y="837"/>
                    <a:pt x="16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118200" y="1587175"/>
              <a:ext cx="374025" cy="374550"/>
            </a:xfrm>
            <a:custGeom>
              <a:avLst/>
              <a:gdLst/>
              <a:ahLst/>
              <a:cxnLst/>
              <a:rect l="l" t="t" r="r" b="b"/>
              <a:pathLst>
                <a:path w="14961" h="14982" extrusionOk="0">
                  <a:moveTo>
                    <a:pt x="14814" y="0"/>
                  </a:moveTo>
                  <a:cubicBezTo>
                    <a:pt x="14814" y="1046"/>
                    <a:pt x="14710" y="2071"/>
                    <a:pt x="14501" y="3055"/>
                  </a:cubicBezTo>
                  <a:cubicBezTo>
                    <a:pt x="14501" y="3118"/>
                    <a:pt x="14459" y="3159"/>
                    <a:pt x="14459" y="3243"/>
                  </a:cubicBezTo>
                  <a:cubicBezTo>
                    <a:pt x="14333" y="3808"/>
                    <a:pt x="14166" y="4394"/>
                    <a:pt x="13978" y="4938"/>
                  </a:cubicBezTo>
                  <a:cubicBezTo>
                    <a:pt x="13936" y="5022"/>
                    <a:pt x="13915" y="5064"/>
                    <a:pt x="13894" y="5147"/>
                  </a:cubicBezTo>
                  <a:cubicBezTo>
                    <a:pt x="13622" y="5880"/>
                    <a:pt x="13308" y="6570"/>
                    <a:pt x="12931" y="7219"/>
                  </a:cubicBezTo>
                  <a:cubicBezTo>
                    <a:pt x="12869" y="7302"/>
                    <a:pt x="12827" y="7407"/>
                    <a:pt x="12764" y="7470"/>
                  </a:cubicBezTo>
                  <a:cubicBezTo>
                    <a:pt x="11488" y="9667"/>
                    <a:pt x="9646" y="11508"/>
                    <a:pt x="7449" y="12784"/>
                  </a:cubicBezTo>
                  <a:cubicBezTo>
                    <a:pt x="7366" y="12847"/>
                    <a:pt x="7261" y="12889"/>
                    <a:pt x="7198" y="12952"/>
                  </a:cubicBezTo>
                  <a:cubicBezTo>
                    <a:pt x="6529" y="13307"/>
                    <a:pt x="5838" y="13642"/>
                    <a:pt x="5127" y="13914"/>
                  </a:cubicBezTo>
                  <a:cubicBezTo>
                    <a:pt x="5043" y="13935"/>
                    <a:pt x="5001" y="13956"/>
                    <a:pt x="4918" y="13998"/>
                  </a:cubicBezTo>
                  <a:cubicBezTo>
                    <a:pt x="4374" y="14207"/>
                    <a:pt x="3788" y="14354"/>
                    <a:pt x="3223" y="14479"/>
                  </a:cubicBezTo>
                  <a:cubicBezTo>
                    <a:pt x="3160" y="14521"/>
                    <a:pt x="3118" y="14521"/>
                    <a:pt x="3034" y="14521"/>
                  </a:cubicBezTo>
                  <a:cubicBezTo>
                    <a:pt x="2030" y="14730"/>
                    <a:pt x="1026" y="14835"/>
                    <a:pt x="1" y="14835"/>
                  </a:cubicBezTo>
                  <a:lnTo>
                    <a:pt x="1" y="14981"/>
                  </a:lnTo>
                  <a:cubicBezTo>
                    <a:pt x="1047" y="14919"/>
                    <a:pt x="2051" y="14835"/>
                    <a:pt x="3014" y="14647"/>
                  </a:cubicBezTo>
                  <a:cubicBezTo>
                    <a:pt x="3055" y="14647"/>
                    <a:pt x="3118" y="14626"/>
                    <a:pt x="3202" y="14626"/>
                  </a:cubicBezTo>
                  <a:cubicBezTo>
                    <a:pt x="3767" y="14479"/>
                    <a:pt x="4332" y="14333"/>
                    <a:pt x="4897" y="14144"/>
                  </a:cubicBezTo>
                  <a:cubicBezTo>
                    <a:pt x="4938" y="14123"/>
                    <a:pt x="5022" y="14103"/>
                    <a:pt x="5085" y="14061"/>
                  </a:cubicBezTo>
                  <a:cubicBezTo>
                    <a:pt x="5775" y="13810"/>
                    <a:pt x="6424" y="13517"/>
                    <a:pt x="7094" y="13182"/>
                  </a:cubicBezTo>
                  <a:cubicBezTo>
                    <a:pt x="7177" y="13119"/>
                    <a:pt x="7240" y="13098"/>
                    <a:pt x="7345" y="13056"/>
                  </a:cubicBezTo>
                  <a:cubicBezTo>
                    <a:pt x="9751" y="11717"/>
                    <a:pt x="11739" y="9729"/>
                    <a:pt x="13078" y="7323"/>
                  </a:cubicBezTo>
                  <a:cubicBezTo>
                    <a:pt x="13120" y="7240"/>
                    <a:pt x="13182" y="7156"/>
                    <a:pt x="13203" y="7051"/>
                  </a:cubicBezTo>
                  <a:cubicBezTo>
                    <a:pt x="13559" y="6403"/>
                    <a:pt x="13852" y="5754"/>
                    <a:pt x="14103" y="5043"/>
                  </a:cubicBezTo>
                  <a:cubicBezTo>
                    <a:pt x="14124" y="5001"/>
                    <a:pt x="14145" y="4917"/>
                    <a:pt x="14166" y="4854"/>
                  </a:cubicBezTo>
                  <a:cubicBezTo>
                    <a:pt x="14354" y="4310"/>
                    <a:pt x="14522" y="3745"/>
                    <a:pt x="14647" y="3159"/>
                  </a:cubicBezTo>
                  <a:cubicBezTo>
                    <a:pt x="14668" y="3118"/>
                    <a:pt x="14668" y="3055"/>
                    <a:pt x="14668" y="2971"/>
                  </a:cubicBezTo>
                  <a:cubicBezTo>
                    <a:pt x="14877" y="2009"/>
                    <a:pt x="14961" y="1025"/>
                    <a:pt x="14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118200" y="1587175"/>
              <a:ext cx="335325" cy="335825"/>
            </a:xfrm>
            <a:custGeom>
              <a:avLst/>
              <a:gdLst/>
              <a:ahLst/>
              <a:cxnLst/>
              <a:rect l="l" t="t" r="r" b="b"/>
              <a:pathLst>
                <a:path w="13413" h="13433" extrusionOk="0">
                  <a:moveTo>
                    <a:pt x="13266" y="0"/>
                  </a:moveTo>
                  <a:cubicBezTo>
                    <a:pt x="13266" y="1339"/>
                    <a:pt x="13057" y="2615"/>
                    <a:pt x="12680" y="3808"/>
                  </a:cubicBezTo>
                  <a:cubicBezTo>
                    <a:pt x="12659" y="3892"/>
                    <a:pt x="12659" y="3955"/>
                    <a:pt x="12638" y="4017"/>
                  </a:cubicBezTo>
                  <a:cubicBezTo>
                    <a:pt x="12408" y="4750"/>
                    <a:pt x="12115" y="5440"/>
                    <a:pt x="11781" y="6110"/>
                  </a:cubicBezTo>
                  <a:cubicBezTo>
                    <a:pt x="11718" y="6193"/>
                    <a:pt x="11676" y="6298"/>
                    <a:pt x="11634" y="6382"/>
                  </a:cubicBezTo>
                  <a:cubicBezTo>
                    <a:pt x="10441" y="8600"/>
                    <a:pt x="8600" y="10399"/>
                    <a:pt x="6382" y="11634"/>
                  </a:cubicBezTo>
                  <a:cubicBezTo>
                    <a:pt x="6299" y="11696"/>
                    <a:pt x="6194" y="11738"/>
                    <a:pt x="6131" y="11801"/>
                  </a:cubicBezTo>
                  <a:cubicBezTo>
                    <a:pt x="5462" y="12136"/>
                    <a:pt x="4771" y="12429"/>
                    <a:pt x="4039" y="12659"/>
                  </a:cubicBezTo>
                  <a:cubicBezTo>
                    <a:pt x="3955" y="12680"/>
                    <a:pt x="3892" y="12701"/>
                    <a:pt x="3809" y="12701"/>
                  </a:cubicBezTo>
                  <a:cubicBezTo>
                    <a:pt x="2616" y="13077"/>
                    <a:pt x="1340" y="13287"/>
                    <a:pt x="1" y="13287"/>
                  </a:cubicBezTo>
                  <a:lnTo>
                    <a:pt x="1" y="13433"/>
                  </a:lnTo>
                  <a:cubicBezTo>
                    <a:pt x="1319" y="13391"/>
                    <a:pt x="2574" y="13203"/>
                    <a:pt x="3746" y="12868"/>
                  </a:cubicBezTo>
                  <a:cubicBezTo>
                    <a:pt x="3830" y="12847"/>
                    <a:pt x="3871" y="12847"/>
                    <a:pt x="3934" y="12805"/>
                  </a:cubicBezTo>
                  <a:cubicBezTo>
                    <a:pt x="4625" y="12596"/>
                    <a:pt x="5315" y="12324"/>
                    <a:pt x="5964" y="12010"/>
                  </a:cubicBezTo>
                  <a:cubicBezTo>
                    <a:pt x="6047" y="11947"/>
                    <a:pt x="6152" y="11926"/>
                    <a:pt x="6236" y="11864"/>
                  </a:cubicBezTo>
                  <a:cubicBezTo>
                    <a:pt x="8642" y="10608"/>
                    <a:pt x="10630" y="8621"/>
                    <a:pt x="11906" y="6193"/>
                  </a:cubicBezTo>
                  <a:cubicBezTo>
                    <a:pt x="11948" y="6110"/>
                    <a:pt x="11990" y="6005"/>
                    <a:pt x="12032" y="5942"/>
                  </a:cubicBezTo>
                  <a:cubicBezTo>
                    <a:pt x="12345" y="5273"/>
                    <a:pt x="12638" y="4603"/>
                    <a:pt x="12848" y="3913"/>
                  </a:cubicBezTo>
                  <a:cubicBezTo>
                    <a:pt x="12869" y="3871"/>
                    <a:pt x="12889" y="3787"/>
                    <a:pt x="12889" y="3745"/>
                  </a:cubicBezTo>
                  <a:cubicBezTo>
                    <a:pt x="13245" y="2553"/>
                    <a:pt x="13413" y="1297"/>
                    <a:pt x="13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118200" y="1585600"/>
              <a:ext cx="297675" cy="297675"/>
            </a:xfrm>
            <a:custGeom>
              <a:avLst/>
              <a:gdLst/>
              <a:ahLst/>
              <a:cxnLst/>
              <a:rect l="l" t="t" r="r" b="b"/>
              <a:pathLst>
                <a:path w="11907" h="11907" extrusionOk="0">
                  <a:moveTo>
                    <a:pt x="11739" y="0"/>
                  </a:moveTo>
                  <a:cubicBezTo>
                    <a:pt x="11739" y="1821"/>
                    <a:pt x="11320" y="3515"/>
                    <a:pt x="10588" y="5064"/>
                  </a:cubicBezTo>
                  <a:cubicBezTo>
                    <a:pt x="10546" y="5127"/>
                    <a:pt x="10525" y="5231"/>
                    <a:pt x="10462" y="5315"/>
                  </a:cubicBezTo>
                  <a:cubicBezTo>
                    <a:pt x="9332" y="7512"/>
                    <a:pt x="7533" y="9353"/>
                    <a:pt x="5315" y="10462"/>
                  </a:cubicBezTo>
                  <a:cubicBezTo>
                    <a:pt x="5231" y="10525"/>
                    <a:pt x="5127" y="10567"/>
                    <a:pt x="5043" y="10609"/>
                  </a:cubicBezTo>
                  <a:cubicBezTo>
                    <a:pt x="3537" y="11341"/>
                    <a:pt x="1800" y="11759"/>
                    <a:pt x="1" y="11759"/>
                  </a:cubicBezTo>
                  <a:lnTo>
                    <a:pt x="1" y="11906"/>
                  </a:lnTo>
                  <a:cubicBezTo>
                    <a:pt x="47" y="11906"/>
                    <a:pt x="93" y="11907"/>
                    <a:pt x="139" y="11907"/>
                  </a:cubicBezTo>
                  <a:cubicBezTo>
                    <a:pt x="1845" y="11907"/>
                    <a:pt x="3450" y="11532"/>
                    <a:pt x="4897" y="10860"/>
                  </a:cubicBezTo>
                  <a:cubicBezTo>
                    <a:pt x="4980" y="10839"/>
                    <a:pt x="5085" y="10776"/>
                    <a:pt x="5148" y="10734"/>
                  </a:cubicBezTo>
                  <a:cubicBezTo>
                    <a:pt x="7596" y="9562"/>
                    <a:pt x="9542" y="7596"/>
                    <a:pt x="10734" y="5168"/>
                  </a:cubicBezTo>
                  <a:cubicBezTo>
                    <a:pt x="10776" y="5085"/>
                    <a:pt x="10797" y="5001"/>
                    <a:pt x="10860" y="4896"/>
                  </a:cubicBezTo>
                  <a:cubicBezTo>
                    <a:pt x="11529" y="3411"/>
                    <a:pt x="11906" y="1758"/>
                    <a:pt x="11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3118200" y="1587175"/>
              <a:ext cx="258950" cy="258950"/>
            </a:xfrm>
            <a:custGeom>
              <a:avLst/>
              <a:gdLst/>
              <a:ahLst/>
              <a:cxnLst/>
              <a:rect l="l" t="t" r="r" b="b"/>
              <a:pathLst>
                <a:path w="10358" h="10358" extrusionOk="0">
                  <a:moveTo>
                    <a:pt x="10190" y="0"/>
                  </a:moveTo>
                  <a:cubicBezTo>
                    <a:pt x="10190" y="5628"/>
                    <a:pt x="5629" y="10190"/>
                    <a:pt x="1" y="10190"/>
                  </a:cubicBezTo>
                  <a:lnTo>
                    <a:pt x="1" y="10357"/>
                  </a:lnTo>
                  <a:cubicBezTo>
                    <a:pt x="5713" y="10336"/>
                    <a:pt x="10358" y="5691"/>
                    <a:pt x="10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118200" y="1587175"/>
              <a:ext cx="220250" cy="220225"/>
            </a:xfrm>
            <a:custGeom>
              <a:avLst/>
              <a:gdLst/>
              <a:ahLst/>
              <a:cxnLst/>
              <a:rect l="l" t="t" r="r" b="b"/>
              <a:pathLst>
                <a:path w="8810" h="8809" extrusionOk="0">
                  <a:moveTo>
                    <a:pt x="8663" y="0"/>
                  </a:moveTo>
                  <a:cubicBezTo>
                    <a:pt x="8663" y="4750"/>
                    <a:pt x="4792" y="8662"/>
                    <a:pt x="1" y="8662"/>
                  </a:cubicBezTo>
                  <a:lnTo>
                    <a:pt x="1" y="8809"/>
                  </a:lnTo>
                  <a:cubicBezTo>
                    <a:pt x="4855" y="8788"/>
                    <a:pt x="8809" y="4833"/>
                    <a:pt x="8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3118200" y="1587175"/>
              <a:ext cx="182050" cy="181525"/>
            </a:xfrm>
            <a:custGeom>
              <a:avLst/>
              <a:gdLst/>
              <a:ahLst/>
              <a:cxnLst/>
              <a:rect l="l" t="t" r="r" b="b"/>
              <a:pathLst>
                <a:path w="7282" h="7261" extrusionOk="0">
                  <a:moveTo>
                    <a:pt x="7115" y="0"/>
                  </a:moveTo>
                  <a:cubicBezTo>
                    <a:pt x="7115" y="3913"/>
                    <a:pt x="3934" y="7114"/>
                    <a:pt x="1" y="7114"/>
                  </a:cubicBezTo>
                  <a:lnTo>
                    <a:pt x="1" y="7261"/>
                  </a:lnTo>
                  <a:cubicBezTo>
                    <a:pt x="4039" y="7240"/>
                    <a:pt x="7282" y="3996"/>
                    <a:pt x="7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3118200" y="1587175"/>
              <a:ext cx="143350" cy="143350"/>
            </a:xfrm>
            <a:custGeom>
              <a:avLst/>
              <a:gdLst/>
              <a:ahLst/>
              <a:cxnLst/>
              <a:rect l="l" t="t" r="r" b="b"/>
              <a:pathLst>
                <a:path w="5734" h="5734" extrusionOk="0">
                  <a:moveTo>
                    <a:pt x="5566" y="0"/>
                  </a:moveTo>
                  <a:cubicBezTo>
                    <a:pt x="5566" y="3076"/>
                    <a:pt x="3055" y="5566"/>
                    <a:pt x="1" y="5566"/>
                  </a:cubicBezTo>
                  <a:lnTo>
                    <a:pt x="1" y="5733"/>
                  </a:lnTo>
                  <a:cubicBezTo>
                    <a:pt x="3160" y="5691"/>
                    <a:pt x="5734" y="3139"/>
                    <a:pt x="5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3118725" y="1587175"/>
              <a:ext cx="104650" cy="104625"/>
            </a:xfrm>
            <a:custGeom>
              <a:avLst/>
              <a:gdLst/>
              <a:ahLst/>
              <a:cxnLst/>
              <a:rect l="l" t="t" r="r" b="b"/>
              <a:pathLst>
                <a:path w="4186" h="4185" extrusionOk="0">
                  <a:moveTo>
                    <a:pt x="4039" y="0"/>
                  </a:moveTo>
                  <a:cubicBezTo>
                    <a:pt x="4039" y="2218"/>
                    <a:pt x="2218" y="4017"/>
                    <a:pt x="0" y="4017"/>
                  </a:cubicBezTo>
                  <a:lnTo>
                    <a:pt x="0" y="4185"/>
                  </a:lnTo>
                  <a:cubicBezTo>
                    <a:pt x="2302" y="4185"/>
                    <a:pt x="4185" y="2302"/>
                    <a:pt x="4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3118200" y="1587175"/>
              <a:ext cx="66975" cy="66450"/>
            </a:xfrm>
            <a:custGeom>
              <a:avLst/>
              <a:gdLst/>
              <a:ahLst/>
              <a:cxnLst/>
              <a:rect l="l" t="t" r="r" b="b"/>
              <a:pathLst>
                <a:path w="2679" h="2658" extrusionOk="0">
                  <a:moveTo>
                    <a:pt x="2511" y="0"/>
                  </a:moveTo>
                  <a:cubicBezTo>
                    <a:pt x="2511" y="1381"/>
                    <a:pt x="1381" y="2511"/>
                    <a:pt x="1" y="2511"/>
                  </a:cubicBezTo>
                  <a:lnTo>
                    <a:pt x="1" y="2657"/>
                  </a:lnTo>
                  <a:cubicBezTo>
                    <a:pt x="1465" y="2636"/>
                    <a:pt x="2679" y="1444"/>
                    <a:pt x="2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3482800" y="1967550"/>
              <a:ext cx="336900" cy="306350"/>
            </a:xfrm>
            <a:custGeom>
              <a:avLst/>
              <a:gdLst/>
              <a:ahLst/>
              <a:cxnLst/>
              <a:rect l="l" t="t" r="r" b="b"/>
              <a:pathLst>
                <a:path w="13476" h="12254" extrusionOk="0">
                  <a:moveTo>
                    <a:pt x="6739" y="0"/>
                  </a:moveTo>
                  <a:cubicBezTo>
                    <a:pt x="3962" y="0"/>
                    <a:pt x="1438" y="1909"/>
                    <a:pt x="774" y="4725"/>
                  </a:cubicBezTo>
                  <a:cubicBezTo>
                    <a:pt x="0" y="8010"/>
                    <a:pt x="2051" y="11316"/>
                    <a:pt x="5336" y="12090"/>
                  </a:cubicBezTo>
                  <a:cubicBezTo>
                    <a:pt x="5805" y="12201"/>
                    <a:pt x="6274" y="12254"/>
                    <a:pt x="6737" y="12254"/>
                  </a:cubicBezTo>
                  <a:cubicBezTo>
                    <a:pt x="9513" y="12254"/>
                    <a:pt x="12037" y="10345"/>
                    <a:pt x="12701" y="7529"/>
                  </a:cubicBezTo>
                  <a:cubicBezTo>
                    <a:pt x="13475" y="4244"/>
                    <a:pt x="11425" y="938"/>
                    <a:pt x="8140" y="164"/>
                  </a:cubicBezTo>
                  <a:cubicBezTo>
                    <a:pt x="7671" y="53"/>
                    <a:pt x="7201" y="0"/>
                    <a:pt x="6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2"/>
          <p:cNvSpPr/>
          <p:nvPr/>
        </p:nvSpPr>
        <p:spPr>
          <a:xfrm>
            <a:off x="75975" y="4470264"/>
            <a:ext cx="657430" cy="613241"/>
          </a:xfrm>
          <a:custGeom>
            <a:avLst/>
            <a:gdLst/>
            <a:ahLst/>
            <a:cxnLst/>
            <a:rect l="l" t="t" r="r" b="b"/>
            <a:pathLst>
              <a:path w="42015" h="39191" extrusionOk="0">
                <a:moveTo>
                  <a:pt x="41994" y="39191"/>
                </a:moveTo>
                <a:lnTo>
                  <a:pt x="41994" y="32286"/>
                </a:lnTo>
                <a:lnTo>
                  <a:pt x="25485" y="19585"/>
                </a:lnTo>
                <a:lnTo>
                  <a:pt x="42015" y="6906"/>
                </a:lnTo>
                <a:lnTo>
                  <a:pt x="42015" y="1"/>
                </a:lnTo>
                <a:lnTo>
                  <a:pt x="21007" y="16154"/>
                </a:lnTo>
                <a:lnTo>
                  <a:pt x="0" y="1"/>
                </a:lnTo>
                <a:lnTo>
                  <a:pt x="0" y="6906"/>
                </a:lnTo>
                <a:lnTo>
                  <a:pt x="16530" y="19585"/>
                </a:lnTo>
                <a:lnTo>
                  <a:pt x="0" y="32265"/>
                </a:lnTo>
                <a:lnTo>
                  <a:pt x="0" y="39170"/>
                </a:lnTo>
                <a:lnTo>
                  <a:pt x="21007" y="2301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97"/>
        <p:cNvGrpSpPr/>
        <p:nvPr/>
      </p:nvGrpSpPr>
      <p:grpSpPr>
        <a:xfrm>
          <a:off x="0" y="0"/>
          <a:ext cx="0" cy="0"/>
          <a:chOff x="0" y="0"/>
          <a:chExt cx="0" cy="0"/>
        </a:xfrm>
      </p:grpSpPr>
      <p:sp>
        <p:nvSpPr>
          <p:cNvPr id="698" name="Google Shape;698;p24"/>
          <p:cNvSpPr/>
          <p:nvPr/>
        </p:nvSpPr>
        <p:spPr>
          <a:xfrm>
            <a:off x="0" y="-1875"/>
            <a:ext cx="809369" cy="809272"/>
          </a:xfrm>
          <a:custGeom>
            <a:avLst/>
            <a:gdLst/>
            <a:ahLst/>
            <a:cxnLst/>
            <a:rect l="l" t="t" r="r" b="b"/>
            <a:pathLst>
              <a:path w="41661" h="41656" extrusionOk="0">
                <a:moveTo>
                  <a:pt x="40161" y="0"/>
                </a:moveTo>
                <a:cubicBezTo>
                  <a:pt x="40685" y="381"/>
                  <a:pt x="41197" y="798"/>
                  <a:pt x="41661" y="1250"/>
                </a:cubicBezTo>
                <a:lnTo>
                  <a:pt x="41661" y="12"/>
                </a:lnTo>
                <a:lnTo>
                  <a:pt x="40161" y="0"/>
                </a:lnTo>
                <a:close/>
                <a:moveTo>
                  <a:pt x="23230" y="12"/>
                </a:moveTo>
                <a:cubicBezTo>
                  <a:pt x="23647" y="143"/>
                  <a:pt x="24063" y="262"/>
                  <a:pt x="24492" y="333"/>
                </a:cubicBezTo>
                <a:cubicBezTo>
                  <a:pt x="25926" y="590"/>
                  <a:pt x="27400" y="612"/>
                  <a:pt x="28875" y="612"/>
                </a:cubicBezTo>
                <a:cubicBezTo>
                  <a:pt x="29170" y="612"/>
                  <a:pt x="29465" y="611"/>
                  <a:pt x="29759" y="611"/>
                </a:cubicBezTo>
                <a:cubicBezTo>
                  <a:pt x="31063" y="611"/>
                  <a:pt x="32361" y="628"/>
                  <a:pt x="33624" y="810"/>
                </a:cubicBezTo>
                <a:cubicBezTo>
                  <a:pt x="36398" y="1214"/>
                  <a:pt x="39661" y="2369"/>
                  <a:pt x="41220" y="4846"/>
                </a:cubicBezTo>
                <a:cubicBezTo>
                  <a:pt x="41387" y="5132"/>
                  <a:pt x="41542" y="5429"/>
                  <a:pt x="41661" y="5739"/>
                </a:cubicBezTo>
                <a:lnTo>
                  <a:pt x="41661" y="3727"/>
                </a:lnTo>
                <a:cubicBezTo>
                  <a:pt x="40220" y="1822"/>
                  <a:pt x="37899" y="619"/>
                  <a:pt x="35565" y="12"/>
                </a:cubicBezTo>
                <a:close/>
                <a:moveTo>
                  <a:pt x="1287" y="12"/>
                </a:moveTo>
                <a:cubicBezTo>
                  <a:pt x="1120" y="524"/>
                  <a:pt x="965" y="1036"/>
                  <a:pt x="822" y="1524"/>
                </a:cubicBezTo>
                <a:cubicBezTo>
                  <a:pt x="477" y="2715"/>
                  <a:pt x="215" y="3929"/>
                  <a:pt x="1" y="5155"/>
                </a:cubicBezTo>
                <a:lnTo>
                  <a:pt x="1" y="10680"/>
                </a:lnTo>
                <a:cubicBezTo>
                  <a:pt x="644" y="7691"/>
                  <a:pt x="953" y="4596"/>
                  <a:pt x="1787" y="1667"/>
                </a:cubicBezTo>
                <a:cubicBezTo>
                  <a:pt x="1930" y="1131"/>
                  <a:pt x="2096" y="572"/>
                  <a:pt x="2275" y="12"/>
                </a:cubicBezTo>
                <a:close/>
                <a:moveTo>
                  <a:pt x="3954" y="12"/>
                </a:moveTo>
                <a:cubicBezTo>
                  <a:pt x="3740" y="667"/>
                  <a:pt x="3549" y="1298"/>
                  <a:pt x="3382" y="1893"/>
                </a:cubicBezTo>
                <a:cubicBezTo>
                  <a:pt x="2466" y="5132"/>
                  <a:pt x="2108" y="8596"/>
                  <a:pt x="1168" y="11811"/>
                </a:cubicBezTo>
                <a:cubicBezTo>
                  <a:pt x="846" y="12859"/>
                  <a:pt x="465" y="13871"/>
                  <a:pt x="1" y="14859"/>
                </a:cubicBezTo>
                <a:lnTo>
                  <a:pt x="1" y="16216"/>
                </a:lnTo>
                <a:cubicBezTo>
                  <a:pt x="775" y="14740"/>
                  <a:pt x="1442" y="13216"/>
                  <a:pt x="1977" y="11656"/>
                </a:cubicBezTo>
                <a:cubicBezTo>
                  <a:pt x="2989" y="8537"/>
                  <a:pt x="3382" y="5179"/>
                  <a:pt x="4299" y="2036"/>
                </a:cubicBezTo>
                <a:cubicBezTo>
                  <a:pt x="4478" y="1405"/>
                  <a:pt x="4680" y="714"/>
                  <a:pt x="4930" y="12"/>
                </a:cubicBezTo>
                <a:close/>
                <a:moveTo>
                  <a:pt x="17798" y="16130"/>
                </a:moveTo>
                <a:cubicBezTo>
                  <a:pt x="17999" y="16130"/>
                  <a:pt x="18208" y="16203"/>
                  <a:pt x="18372" y="16335"/>
                </a:cubicBezTo>
                <a:cubicBezTo>
                  <a:pt x="18777" y="16669"/>
                  <a:pt x="18991" y="17240"/>
                  <a:pt x="18777" y="17740"/>
                </a:cubicBezTo>
                <a:cubicBezTo>
                  <a:pt x="18644" y="18006"/>
                  <a:pt x="18403" y="18124"/>
                  <a:pt x="18153" y="18124"/>
                </a:cubicBezTo>
                <a:cubicBezTo>
                  <a:pt x="17954" y="18124"/>
                  <a:pt x="17749" y="18050"/>
                  <a:pt x="17586" y="17919"/>
                </a:cubicBezTo>
                <a:cubicBezTo>
                  <a:pt x="17170" y="17586"/>
                  <a:pt x="16967" y="16966"/>
                  <a:pt x="17182" y="16502"/>
                </a:cubicBezTo>
                <a:cubicBezTo>
                  <a:pt x="17307" y="16244"/>
                  <a:pt x="17547" y="16130"/>
                  <a:pt x="17798" y="16130"/>
                </a:cubicBezTo>
                <a:close/>
                <a:moveTo>
                  <a:pt x="17724" y="15565"/>
                </a:moveTo>
                <a:cubicBezTo>
                  <a:pt x="17321" y="15565"/>
                  <a:pt x="16931" y="15747"/>
                  <a:pt x="16729" y="16157"/>
                </a:cubicBezTo>
                <a:cubicBezTo>
                  <a:pt x="16336" y="16895"/>
                  <a:pt x="16753" y="17883"/>
                  <a:pt x="17360" y="18371"/>
                </a:cubicBezTo>
                <a:cubicBezTo>
                  <a:pt x="17609" y="18572"/>
                  <a:pt x="17940" y="18686"/>
                  <a:pt x="18260" y="18686"/>
                </a:cubicBezTo>
                <a:cubicBezTo>
                  <a:pt x="18660" y="18686"/>
                  <a:pt x="19044" y="18508"/>
                  <a:pt x="19230" y="18097"/>
                </a:cubicBezTo>
                <a:cubicBezTo>
                  <a:pt x="19563" y="17359"/>
                  <a:pt x="19206" y="16359"/>
                  <a:pt x="18599" y="15871"/>
                </a:cubicBezTo>
                <a:cubicBezTo>
                  <a:pt x="18355" y="15674"/>
                  <a:pt x="18036" y="15565"/>
                  <a:pt x="17724" y="15565"/>
                </a:cubicBezTo>
                <a:close/>
                <a:moveTo>
                  <a:pt x="6371" y="12"/>
                </a:moveTo>
                <a:cubicBezTo>
                  <a:pt x="6073" y="798"/>
                  <a:pt x="5823" y="1572"/>
                  <a:pt x="5609" y="2250"/>
                </a:cubicBezTo>
                <a:cubicBezTo>
                  <a:pt x="4692" y="5227"/>
                  <a:pt x="4168" y="8406"/>
                  <a:pt x="3132" y="11335"/>
                </a:cubicBezTo>
                <a:cubicBezTo>
                  <a:pt x="2311" y="13609"/>
                  <a:pt x="1144" y="15764"/>
                  <a:pt x="1" y="17931"/>
                </a:cubicBezTo>
                <a:lnTo>
                  <a:pt x="1" y="19014"/>
                </a:lnTo>
                <a:cubicBezTo>
                  <a:pt x="1311" y="16395"/>
                  <a:pt x="2847" y="13811"/>
                  <a:pt x="3906" y="11073"/>
                </a:cubicBezTo>
                <a:cubicBezTo>
                  <a:pt x="4978" y="8287"/>
                  <a:pt x="5561" y="5251"/>
                  <a:pt x="6502" y="2429"/>
                </a:cubicBezTo>
                <a:cubicBezTo>
                  <a:pt x="6740" y="1703"/>
                  <a:pt x="7026" y="845"/>
                  <a:pt x="7395" y="12"/>
                </a:cubicBezTo>
                <a:close/>
                <a:moveTo>
                  <a:pt x="17591" y="14892"/>
                </a:moveTo>
                <a:lnTo>
                  <a:pt x="17591" y="14892"/>
                </a:lnTo>
                <a:cubicBezTo>
                  <a:pt x="18028" y="14892"/>
                  <a:pt x="18481" y="15052"/>
                  <a:pt x="18849" y="15347"/>
                </a:cubicBezTo>
                <a:cubicBezTo>
                  <a:pt x="19165" y="15603"/>
                  <a:pt x="19448" y="15950"/>
                  <a:pt x="19650" y="16338"/>
                </a:cubicBezTo>
                <a:lnTo>
                  <a:pt x="19650" y="16338"/>
                </a:lnTo>
                <a:cubicBezTo>
                  <a:pt x="19999" y="17014"/>
                  <a:pt x="20108" y="17819"/>
                  <a:pt x="19753" y="18490"/>
                </a:cubicBezTo>
                <a:cubicBezTo>
                  <a:pt x="19460" y="19084"/>
                  <a:pt x="18928" y="19345"/>
                  <a:pt x="18368" y="19345"/>
                </a:cubicBezTo>
                <a:cubicBezTo>
                  <a:pt x="18305" y="19345"/>
                  <a:pt x="18242" y="19341"/>
                  <a:pt x="18179" y="19335"/>
                </a:cubicBezTo>
                <a:lnTo>
                  <a:pt x="18179" y="19335"/>
                </a:lnTo>
                <a:cubicBezTo>
                  <a:pt x="17801" y="19294"/>
                  <a:pt x="17423" y="19141"/>
                  <a:pt x="17110" y="18895"/>
                </a:cubicBezTo>
                <a:cubicBezTo>
                  <a:pt x="16205" y="18205"/>
                  <a:pt x="15693" y="16800"/>
                  <a:pt x="16193" y="15752"/>
                </a:cubicBezTo>
                <a:lnTo>
                  <a:pt x="16193" y="15752"/>
                </a:lnTo>
                <a:cubicBezTo>
                  <a:pt x="16193" y="15752"/>
                  <a:pt x="16193" y="15752"/>
                  <a:pt x="16193" y="15752"/>
                </a:cubicBezTo>
                <a:cubicBezTo>
                  <a:pt x="16482" y="15161"/>
                  <a:pt x="17024" y="14892"/>
                  <a:pt x="17591" y="14892"/>
                </a:cubicBezTo>
                <a:close/>
                <a:moveTo>
                  <a:pt x="17450" y="14329"/>
                </a:moveTo>
                <a:cubicBezTo>
                  <a:pt x="16746" y="14329"/>
                  <a:pt x="16081" y="14656"/>
                  <a:pt x="15729" y="15419"/>
                </a:cubicBezTo>
                <a:cubicBezTo>
                  <a:pt x="15098" y="16638"/>
                  <a:pt x="15691" y="18186"/>
                  <a:pt x="16616" y="19106"/>
                </a:cubicBezTo>
                <a:lnTo>
                  <a:pt x="16616" y="19106"/>
                </a:lnTo>
                <a:cubicBezTo>
                  <a:pt x="16706" y="19197"/>
                  <a:pt x="16800" y="19282"/>
                  <a:pt x="16896" y="19360"/>
                </a:cubicBezTo>
                <a:cubicBezTo>
                  <a:pt x="17343" y="19726"/>
                  <a:pt x="17887" y="19915"/>
                  <a:pt x="18417" y="19915"/>
                </a:cubicBezTo>
                <a:cubicBezTo>
                  <a:pt x="19142" y="19915"/>
                  <a:pt x="19839" y="19560"/>
                  <a:pt x="20218" y="18824"/>
                </a:cubicBezTo>
                <a:cubicBezTo>
                  <a:pt x="20880" y="17524"/>
                  <a:pt x="20204" y="15778"/>
                  <a:pt x="19088" y="14914"/>
                </a:cubicBezTo>
                <a:lnTo>
                  <a:pt x="19088" y="14914"/>
                </a:lnTo>
                <a:cubicBezTo>
                  <a:pt x="19079" y="14907"/>
                  <a:pt x="19071" y="14901"/>
                  <a:pt x="19063" y="14895"/>
                </a:cubicBezTo>
                <a:cubicBezTo>
                  <a:pt x="18599" y="14536"/>
                  <a:pt x="18018" y="14329"/>
                  <a:pt x="17459" y="14329"/>
                </a:cubicBezTo>
                <a:cubicBezTo>
                  <a:pt x="17458" y="14329"/>
                  <a:pt x="17456" y="14329"/>
                  <a:pt x="17455" y="14329"/>
                </a:cubicBezTo>
                <a:lnTo>
                  <a:pt x="17455" y="14329"/>
                </a:lnTo>
                <a:cubicBezTo>
                  <a:pt x="17453" y="14329"/>
                  <a:pt x="17451" y="14329"/>
                  <a:pt x="17450" y="14329"/>
                </a:cubicBezTo>
                <a:close/>
                <a:moveTo>
                  <a:pt x="17418" y="13715"/>
                </a:moveTo>
                <a:cubicBezTo>
                  <a:pt x="18068" y="13715"/>
                  <a:pt x="18737" y="13949"/>
                  <a:pt x="19289" y="14395"/>
                </a:cubicBezTo>
                <a:cubicBezTo>
                  <a:pt x="20623" y="15478"/>
                  <a:pt x="21539" y="17526"/>
                  <a:pt x="20718" y="19181"/>
                </a:cubicBezTo>
                <a:cubicBezTo>
                  <a:pt x="20277" y="20116"/>
                  <a:pt x="19447" y="20535"/>
                  <a:pt x="18574" y="20535"/>
                </a:cubicBezTo>
                <a:cubicBezTo>
                  <a:pt x="17913" y="20535"/>
                  <a:pt x="17229" y="20295"/>
                  <a:pt x="16670" y="19860"/>
                </a:cubicBezTo>
                <a:cubicBezTo>
                  <a:pt x="15300" y="18776"/>
                  <a:pt x="14419" y="16728"/>
                  <a:pt x="15241" y="15061"/>
                </a:cubicBezTo>
                <a:cubicBezTo>
                  <a:pt x="15700" y="14144"/>
                  <a:pt x="16540" y="13715"/>
                  <a:pt x="17418" y="13715"/>
                </a:cubicBezTo>
                <a:close/>
                <a:moveTo>
                  <a:pt x="17299" y="12932"/>
                </a:moveTo>
                <a:cubicBezTo>
                  <a:pt x="16213" y="12932"/>
                  <a:pt x="15182" y="13484"/>
                  <a:pt x="14598" y="14645"/>
                </a:cubicBezTo>
                <a:cubicBezTo>
                  <a:pt x="13574" y="16693"/>
                  <a:pt x="14753" y="19193"/>
                  <a:pt x="16396" y="20491"/>
                </a:cubicBezTo>
                <a:cubicBezTo>
                  <a:pt x="17085" y="21036"/>
                  <a:pt x="17889" y="21320"/>
                  <a:pt x="18664" y="21320"/>
                </a:cubicBezTo>
                <a:cubicBezTo>
                  <a:pt x="19748" y="21320"/>
                  <a:pt x="20777" y="20764"/>
                  <a:pt x="21361" y="19598"/>
                </a:cubicBezTo>
                <a:cubicBezTo>
                  <a:pt x="22373" y="17562"/>
                  <a:pt x="21230" y="15073"/>
                  <a:pt x="19563" y="13752"/>
                </a:cubicBezTo>
                <a:cubicBezTo>
                  <a:pt x="18874" y="13212"/>
                  <a:pt x="18072" y="12932"/>
                  <a:pt x="17299" y="12932"/>
                </a:cubicBezTo>
                <a:close/>
                <a:moveTo>
                  <a:pt x="17222" y="12408"/>
                </a:moveTo>
                <a:cubicBezTo>
                  <a:pt x="18070" y="12408"/>
                  <a:pt x="18950" y="12716"/>
                  <a:pt x="19718" y="13323"/>
                </a:cubicBezTo>
                <a:cubicBezTo>
                  <a:pt x="21563" y="14788"/>
                  <a:pt x="22968" y="17574"/>
                  <a:pt x="21777" y="19860"/>
                </a:cubicBezTo>
                <a:cubicBezTo>
                  <a:pt x="21117" y="21188"/>
                  <a:pt x="19958" y="21828"/>
                  <a:pt x="18733" y="21828"/>
                </a:cubicBezTo>
                <a:cubicBezTo>
                  <a:pt x="17883" y="21828"/>
                  <a:pt x="17000" y="21519"/>
                  <a:pt x="16229" y="20919"/>
                </a:cubicBezTo>
                <a:cubicBezTo>
                  <a:pt x="14348" y="19443"/>
                  <a:pt x="13038" y="16669"/>
                  <a:pt x="14169" y="14383"/>
                </a:cubicBezTo>
                <a:cubicBezTo>
                  <a:pt x="14825" y="13057"/>
                  <a:pt x="15990" y="12408"/>
                  <a:pt x="17222" y="12408"/>
                </a:cubicBezTo>
                <a:close/>
                <a:moveTo>
                  <a:pt x="17114" y="11765"/>
                </a:moveTo>
                <a:cubicBezTo>
                  <a:pt x="15701" y="11765"/>
                  <a:pt x="14370" y="12521"/>
                  <a:pt x="13622" y="14073"/>
                </a:cubicBezTo>
                <a:cubicBezTo>
                  <a:pt x="12264" y="16693"/>
                  <a:pt x="13943" y="19800"/>
                  <a:pt x="16027" y="21467"/>
                </a:cubicBezTo>
                <a:cubicBezTo>
                  <a:pt x="16884" y="22151"/>
                  <a:pt x="17845" y="22485"/>
                  <a:pt x="18773" y="22485"/>
                </a:cubicBezTo>
                <a:cubicBezTo>
                  <a:pt x="20202" y="22485"/>
                  <a:pt x="21553" y="21693"/>
                  <a:pt x="22325" y="20169"/>
                </a:cubicBezTo>
                <a:cubicBezTo>
                  <a:pt x="23647" y="17562"/>
                  <a:pt x="22075" y="14454"/>
                  <a:pt x="19920" y="12775"/>
                </a:cubicBezTo>
                <a:cubicBezTo>
                  <a:pt x="19049" y="12106"/>
                  <a:pt x="18063" y="11765"/>
                  <a:pt x="17114" y="11765"/>
                </a:cubicBezTo>
                <a:close/>
                <a:moveTo>
                  <a:pt x="16995" y="10883"/>
                </a:moveTo>
                <a:cubicBezTo>
                  <a:pt x="18144" y="10883"/>
                  <a:pt x="19218" y="11431"/>
                  <a:pt x="20134" y="12121"/>
                </a:cubicBezTo>
                <a:cubicBezTo>
                  <a:pt x="22575" y="13966"/>
                  <a:pt x="24516" y="17466"/>
                  <a:pt x="22992" y="20503"/>
                </a:cubicBezTo>
                <a:cubicBezTo>
                  <a:pt x="22385" y="21753"/>
                  <a:pt x="21242" y="22872"/>
                  <a:pt x="19872" y="23241"/>
                </a:cubicBezTo>
                <a:cubicBezTo>
                  <a:pt x="19560" y="23326"/>
                  <a:pt x="19250" y="23365"/>
                  <a:pt x="18946" y="23365"/>
                </a:cubicBezTo>
                <a:cubicBezTo>
                  <a:pt x="17804" y="23365"/>
                  <a:pt x="16736" y="22818"/>
                  <a:pt x="15824" y="22122"/>
                </a:cubicBezTo>
                <a:cubicBezTo>
                  <a:pt x="13431" y="20300"/>
                  <a:pt x="11431" y="16764"/>
                  <a:pt x="12967" y="13752"/>
                </a:cubicBezTo>
                <a:cubicBezTo>
                  <a:pt x="13598" y="12513"/>
                  <a:pt x="14705" y="11382"/>
                  <a:pt x="16086" y="11001"/>
                </a:cubicBezTo>
                <a:cubicBezTo>
                  <a:pt x="16393" y="10920"/>
                  <a:pt x="16697" y="10883"/>
                  <a:pt x="16995" y="10883"/>
                </a:cubicBezTo>
                <a:close/>
                <a:moveTo>
                  <a:pt x="16902" y="10125"/>
                </a:moveTo>
                <a:cubicBezTo>
                  <a:pt x="16538" y="10125"/>
                  <a:pt x="16170" y="10176"/>
                  <a:pt x="15801" y="10287"/>
                </a:cubicBezTo>
                <a:cubicBezTo>
                  <a:pt x="14265" y="10763"/>
                  <a:pt x="13026" y="12085"/>
                  <a:pt x="12324" y="13490"/>
                </a:cubicBezTo>
                <a:cubicBezTo>
                  <a:pt x="10598" y="16919"/>
                  <a:pt x="12955" y="20622"/>
                  <a:pt x="15658" y="22765"/>
                </a:cubicBezTo>
                <a:cubicBezTo>
                  <a:pt x="16639" y="23535"/>
                  <a:pt x="17812" y="24122"/>
                  <a:pt x="19044" y="24122"/>
                </a:cubicBezTo>
                <a:cubicBezTo>
                  <a:pt x="19411" y="24122"/>
                  <a:pt x="19784" y="24070"/>
                  <a:pt x="20158" y="23955"/>
                </a:cubicBezTo>
                <a:cubicBezTo>
                  <a:pt x="21682" y="23479"/>
                  <a:pt x="22944" y="22146"/>
                  <a:pt x="23635" y="20753"/>
                </a:cubicBezTo>
                <a:cubicBezTo>
                  <a:pt x="25326" y="17335"/>
                  <a:pt x="22980" y="13621"/>
                  <a:pt x="20289" y="11478"/>
                </a:cubicBezTo>
                <a:cubicBezTo>
                  <a:pt x="19315" y="10706"/>
                  <a:pt x="18135" y="10125"/>
                  <a:pt x="16902" y="10125"/>
                </a:cubicBezTo>
                <a:close/>
                <a:moveTo>
                  <a:pt x="16784" y="9283"/>
                </a:moveTo>
                <a:cubicBezTo>
                  <a:pt x="18107" y="9283"/>
                  <a:pt x="19374" y="9942"/>
                  <a:pt x="20432" y="10775"/>
                </a:cubicBezTo>
                <a:cubicBezTo>
                  <a:pt x="23432" y="13145"/>
                  <a:pt x="26278" y="17109"/>
                  <a:pt x="24325" y="20967"/>
                </a:cubicBezTo>
                <a:cubicBezTo>
                  <a:pt x="23540" y="22539"/>
                  <a:pt x="22182" y="24134"/>
                  <a:pt x="20480" y="24729"/>
                </a:cubicBezTo>
                <a:cubicBezTo>
                  <a:pt x="20038" y="24884"/>
                  <a:pt x="19599" y="24954"/>
                  <a:pt x="19167" y="24954"/>
                </a:cubicBezTo>
                <a:cubicBezTo>
                  <a:pt x="17842" y="24954"/>
                  <a:pt x="16583" y="24299"/>
                  <a:pt x="15515" y="23455"/>
                </a:cubicBezTo>
                <a:cubicBezTo>
                  <a:pt x="12503" y="21098"/>
                  <a:pt x="9681" y="17121"/>
                  <a:pt x="11610" y="13264"/>
                </a:cubicBezTo>
                <a:cubicBezTo>
                  <a:pt x="12407" y="11692"/>
                  <a:pt x="13765" y="10132"/>
                  <a:pt x="15467" y="9513"/>
                </a:cubicBezTo>
                <a:cubicBezTo>
                  <a:pt x="15908" y="9354"/>
                  <a:pt x="16349" y="9283"/>
                  <a:pt x="16784" y="9283"/>
                </a:cubicBezTo>
                <a:close/>
                <a:moveTo>
                  <a:pt x="16679" y="8539"/>
                </a:moveTo>
                <a:cubicBezTo>
                  <a:pt x="16181" y="8539"/>
                  <a:pt x="15673" y="8633"/>
                  <a:pt x="15158" y="8846"/>
                </a:cubicBezTo>
                <a:cubicBezTo>
                  <a:pt x="13312" y="9596"/>
                  <a:pt x="11848" y="11418"/>
                  <a:pt x="10979" y="13145"/>
                </a:cubicBezTo>
                <a:cubicBezTo>
                  <a:pt x="8835" y="17395"/>
                  <a:pt x="12193" y="21598"/>
                  <a:pt x="15443" y="24098"/>
                </a:cubicBezTo>
                <a:cubicBezTo>
                  <a:pt x="16574" y="24975"/>
                  <a:pt x="17873" y="25703"/>
                  <a:pt x="19263" y="25703"/>
                </a:cubicBezTo>
                <a:cubicBezTo>
                  <a:pt x="19761" y="25703"/>
                  <a:pt x="20271" y="25610"/>
                  <a:pt x="20789" y="25396"/>
                </a:cubicBezTo>
                <a:cubicBezTo>
                  <a:pt x="22635" y="24646"/>
                  <a:pt x="24099" y="22824"/>
                  <a:pt x="24968" y="21098"/>
                </a:cubicBezTo>
                <a:cubicBezTo>
                  <a:pt x="27111" y="16847"/>
                  <a:pt x="23754" y="12644"/>
                  <a:pt x="20504" y="10144"/>
                </a:cubicBezTo>
                <a:cubicBezTo>
                  <a:pt x="19373" y="9268"/>
                  <a:pt x="18068" y="8539"/>
                  <a:pt x="16679" y="8539"/>
                </a:cubicBezTo>
                <a:close/>
                <a:moveTo>
                  <a:pt x="16499" y="7518"/>
                </a:moveTo>
                <a:cubicBezTo>
                  <a:pt x="17955" y="7518"/>
                  <a:pt x="19335" y="8318"/>
                  <a:pt x="20539" y="9251"/>
                </a:cubicBezTo>
                <a:cubicBezTo>
                  <a:pt x="22563" y="10823"/>
                  <a:pt x="24587" y="12883"/>
                  <a:pt x="25849" y="15169"/>
                </a:cubicBezTo>
                <a:lnTo>
                  <a:pt x="25861" y="15169"/>
                </a:lnTo>
                <a:cubicBezTo>
                  <a:pt x="26945" y="17121"/>
                  <a:pt x="26873" y="19157"/>
                  <a:pt x="25873" y="21134"/>
                </a:cubicBezTo>
                <a:cubicBezTo>
                  <a:pt x="24873" y="23122"/>
                  <a:pt x="23290" y="25265"/>
                  <a:pt x="21254" y="26289"/>
                </a:cubicBezTo>
                <a:cubicBezTo>
                  <a:pt x="20644" y="26594"/>
                  <a:pt x="20043" y="26724"/>
                  <a:pt x="19456" y="26724"/>
                </a:cubicBezTo>
                <a:cubicBezTo>
                  <a:pt x="18002" y="26724"/>
                  <a:pt x="16632" y="25924"/>
                  <a:pt x="15420" y="24991"/>
                </a:cubicBezTo>
                <a:cubicBezTo>
                  <a:pt x="13384" y="23420"/>
                  <a:pt x="11360" y="21348"/>
                  <a:pt x="10109" y="19074"/>
                </a:cubicBezTo>
                <a:cubicBezTo>
                  <a:pt x="9014" y="17097"/>
                  <a:pt x="9085" y="15097"/>
                  <a:pt x="10086" y="13097"/>
                </a:cubicBezTo>
                <a:cubicBezTo>
                  <a:pt x="11086" y="11120"/>
                  <a:pt x="12669" y="8965"/>
                  <a:pt x="14705" y="7953"/>
                </a:cubicBezTo>
                <a:cubicBezTo>
                  <a:pt x="15311" y="7649"/>
                  <a:pt x="15912" y="7518"/>
                  <a:pt x="16499" y="7518"/>
                </a:cubicBezTo>
                <a:close/>
                <a:moveTo>
                  <a:pt x="16355" y="6798"/>
                </a:moveTo>
                <a:cubicBezTo>
                  <a:pt x="15698" y="6798"/>
                  <a:pt x="15027" y="6964"/>
                  <a:pt x="14348" y="7358"/>
                </a:cubicBezTo>
                <a:cubicBezTo>
                  <a:pt x="12217" y="8584"/>
                  <a:pt x="10526" y="11013"/>
                  <a:pt x="9455" y="13168"/>
                </a:cubicBezTo>
                <a:cubicBezTo>
                  <a:pt x="8395" y="15288"/>
                  <a:pt x="8288" y="17324"/>
                  <a:pt x="9562" y="19371"/>
                </a:cubicBezTo>
                <a:cubicBezTo>
                  <a:pt x="11026" y="21753"/>
                  <a:pt x="13265" y="23932"/>
                  <a:pt x="15455" y="25622"/>
                </a:cubicBezTo>
                <a:cubicBezTo>
                  <a:pt x="16718" y="26596"/>
                  <a:pt x="18124" y="27445"/>
                  <a:pt x="19606" y="27445"/>
                </a:cubicBezTo>
                <a:cubicBezTo>
                  <a:pt x="20262" y="27445"/>
                  <a:pt x="20932" y="27279"/>
                  <a:pt x="21611" y="26884"/>
                </a:cubicBezTo>
                <a:cubicBezTo>
                  <a:pt x="23754" y="25646"/>
                  <a:pt x="25409" y="23229"/>
                  <a:pt x="26504" y="21074"/>
                </a:cubicBezTo>
                <a:cubicBezTo>
                  <a:pt x="27576" y="18967"/>
                  <a:pt x="27659" y="16907"/>
                  <a:pt x="26397" y="14871"/>
                </a:cubicBezTo>
                <a:cubicBezTo>
                  <a:pt x="24933" y="12478"/>
                  <a:pt x="22682" y="10311"/>
                  <a:pt x="20504" y="8620"/>
                </a:cubicBezTo>
                <a:cubicBezTo>
                  <a:pt x="19249" y="7646"/>
                  <a:pt x="17839" y="6798"/>
                  <a:pt x="16355" y="6798"/>
                </a:cubicBezTo>
                <a:close/>
                <a:moveTo>
                  <a:pt x="15948" y="5396"/>
                </a:moveTo>
                <a:cubicBezTo>
                  <a:pt x="17471" y="5396"/>
                  <a:pt x="18947" y="6347"/>
                  <a:pt x="20277" y="7370"/>
                </a:cubicBezTo>
                <a:cubicBezTo>
                  <a:pt x="22801" y="9323"/>
                  <a:pt x="25480" y="11680"/>
                  <a:pt x="27409" y="14192"/>
                </a:cubicBezTo>
                <a:cubicBezTo>
                  <a:pt x="29076" y="16359"/>
                  <a:pt x="28909" y="18300"/>
                  <a:pt x="27754" y="20741"/>
                </a:cubicBezTo>
                <a:cubicBezTo>
                  <a:pt x="26469" y="23289"/>
                  <a:pt x="24647" y="26218"/>
                  <a:pt x="22361" y="27980"/>
                </a:cubicBezTo>
                <a:cubicBezTo>
                  <a:pt x="21568" y="28594"/>
                  <a:pt x="20772" y="28844"/>
                  <a:pt x="19989" y="28844"/>
                </a:cubicBezTo>
                <a:cubicBezTo>
                  <a:pt x="18467" y="28844"/>
                  <a:pt x="16990" y="27902"/>
                  <a:pt x="15670" y="26872"/>
                </a:cubicBezTo>
                <a:cubicBezTo>
                  <a:pt x="13145" y="24920"/>
                  <a:pt x="10467" y="22586"/>
                  <a:pt x="8538" y="20062"/>
                </a:cubicBezTo>
                <a:cubicBezTo>
                  <a:pt x="6871" y="17883"/>
                  <a:pt x="7026" y="15907"/>
                  <a:pt x="8192" y="13514"/>
                </a:cubicBezTo>
                <a:cubicBezTo>
                  <a:pt x="9443" y="10942"/>
                  <a:pt x="11300" y="8049"/>
                  <a:pt x="13586" y="6263"/>
                </a:cubicBezTo>
                <a:cubicBezTo>
                  <a:pt x="14377" y="5646"/>
                  <a:pt x="15169" y="5396"/>
                  <a:pt x="15948" y="5396"/>
                </a:cubicBezTo>
                <a:close/>
                <a:moveTo>
                  <a:pt x="15680" y="4605"/>
                </a:moveTo>
                <a:cubicBezTo>
                  <a:pt x="14817" y="4605"/>
                  <a:pt x="13948" y="4914"/>
                  <a:pt x="13098" y="5691"/>
                </a:cubicBezTo>
                <a:cubicBezTo>
                  <a:pt x="10776" y="7822"/>
                  <a:pt x="8883" y="11001"/>
                  <a:pt x="7466" y="13811"/>
                </a:cubicBezTo>
                <a:cubicBezTo>
                  <a:pt x="6918" y="14954"/>
                  <a:pt x="6359" y="16181"/>
                  <a:pt x="6442" y="17490"/>
                </a:cubicBezTo>
                <a:cubicBezTo>
                  <a:pt x="6514" y="18705"/>
                  <a:pt x="7204" y="19645"/>
                  <a:pt x="7990" y="20514"/>
                </a:cubicBezTo>
                <a:cubicBezTo>
                  <a:pt x="10288" y="23074"/>
                  <a:pt x="13145" y="25479"/>
                  <a:pt x="15860" y="27599"/>
                </a:cubicBezTo>
                <a:cubicBezTo>
                  <a:pt x="17223" y="28664"/>
                  <a:pt x="18746" y="29638"/>
                  <a:pt x="20278" y="29638"/>
                </a:cubicBezTo>
                <a:cubicBezTo>
                  <a:pt x="21141" y="29638"/>
                  <a:pt x="22008" y="29328"/>
                  <a:pt x="22849" y="28551"/>
                </a:cubicBezTo>
                <a:cubicBezTo>
                  <a:pt x="25171" y="26396"/>
                  <a:pt x="27100" y="23241"/>
                  <a:pt x="28481" y="20431"/>
                </a:cubicBezTo>
                <a:cubicBezTo>
                  <a:pt x="29028" y="19300"/>
                  <a:pt x="29588" y="18050"/>
                  <a:pt x="29505" y="16752"/>
                </a:cubicBezTo>
                <a:cubicBezTo>
                  <a:pt x="29421" y="15538"/>
                  <a:pt x="28743" y="14597"/>
                  <a:pt x="27957" y="13728"/>
                </a:cubicBezTo>
                <a:cubicBezTo>
                  <a:pt x="25647" y="11168"/>
                  <a:pt x="22801" y="8763"/>
                  <a:pt x="20087" y="6644"/>
                </a:cubicBezTo>
                <a:cubicBezTo>
                  <a:pt x="18724" y="5578"/>
                  <a:pt x="17210" y="4605"/>
                  <a:pt x="15680" y="4605"/>
                </a:cubicBezTo>
                <a:close/>
                <a:moveTo>
                  <a:pt x="15171" y="3184"/>
                </a:moveTo>
                <a:cubicBezTo>
                  <a:pt x="15279" y="3184"/>
                  <a:pt x="15390" y="3190"/>
                  <a:pt x="15503" y="3203"/>
                </a:cubicBezTo>
                <a:cubicBezTo>
                  <a:pt x="17075" y="3381"/>
                  <a:pt x="18479" y="4501"/>
                  <a:pt x="19670" y="5441"/>
                </a:cubicBezTo>
                <a:cubicBezTo>
                  <a:pt x="22742" y="7822"/>
                  <a:pt x="25826" y="10370"/>
                  <a:pt x="28802" y="12847"/>
                </a:cubicBezTo>
                <a:cubicBezTo>
                  <a:pt x="29743" y="13633"/>
                  <a:pt x="30648" y="14514"/>
                  <a:pt x="30791" y="15800"/>
                </a:cubicBezTo>
                <a:cubicBezTo>
                  <a:pt x="30945" y="17193"/>
                  <a:pt x="30267" y="18574"/>
                  <a:pt x="29683" y="19776"/>
                </a:cubicBezTo>
                <a:cubicBezTo>
                  <a:pt x="28826" y="21491"/>
                  <a:pt x="27826" y="23122"/>
                  <a:pt x="26826" y="24741"/>
                </a:cubicBezTo>
                <a:cubicBezTo>
                  <a:pt x="25849" y="26313"/>
                  <a:pt x="24909" y="27980"/>
                  <a:pt x="23730" y="29361"/>
                </a:cubicBezTo>
                <a:cubicBezTo>
                  <a:pt x="22942" y="30269"/>
                  <a:pt x="22024" y="31046"/>
                  <a:pt x="20790" y="31046"/>
                </a:cubicBezTo>
                <a:cubicBezTo>
                  <a:pt x="20681" y="31046"/>
                  <a:pt x="20570" y="31040"/>
                  <a:pt x="20456" y="31028"/>
                </a:cubicBezTo>
                <a:cubicBezTo>
                  <a:pt x="18872" y="30849"/>
                  <a:pt x="17479" y="29730"/>
                  <a:pt x="16289" y="28801"/>
                </a:cubicBezTo>
                <a:cubicBezTo>
                  <a:pt x="13217" y="26408"/>
                  <a:pt x="10133" y="23872"/>
                  <a:pt x="7157" y="21384"/>
                </a:cubicBezTo>
                <a:cubicBezTo>
                  <a:pt x="6216" y="20610"/>
                  <a:pt x="5311" y="19717"/>
                  <a:pt x="5156" y="18431"/>
                </a:cubicBezTo>
                <a:cubicBezTo>
                  <a:pt x="5002" y="17038"/>
                  <a:pt x="5668" y="15657"/>
                  <a:pt x="6264" y="14454"/>
                </a:cubicBezTo>
                <a:cubicBezTo>
                  <a:pt x="7097" y="12752"/>
                  <a:pt x="8133" y="11109"/>
                  <a:pt x="9133" y="9477"/>
                </a:cubicBezTo>
                <a:cubicBezTo>
                  <a:pt x="10097" y="7918"/>
                  <a:pt x="11038" y="6251"/>
                  <a:pt x="12229" y="4870"/>
                </a:cubicBezTo>
                <a:cubicBezTo>
                  <a:pt x="13016" y="3962"/>
                  <a:pt x="13945" y="3184"/>
                  <a:pt x="15171" y="3184"/>
                </a:cubicBezTo>
                <a:close/>
                <a:moveTo>
                  <a:pt x="14717" y="2279"/>
                </a:moveTo>
                <a:cubicBezTo>
                  <a:pt x="13326" y="2279"/>
                  <a:pt x="12359" y="3325"/>
                  <a:pt x="11598" y="4393"/>
                </a:cubicBezTo>
                <a:cubicBezTo>
                  <a:pt x="10431" y="6013"/>
                  <a:pt x="9490" y="7858"/>
                  <a:pt x="8478" y="9596"/>
                </a:cubicBezTo>
                <a:cubicBezTo>
                  <a:pt x="7442" y="11382"/>
                  <a:pt x="6371" y="13145"/>
                  <a:pt x="5442" y="14990"/>
                </a:cubicBezTo>
                <a:cubicBezTo>
                  <a:pt x="4835" y="16252"/>
                  <a:pt x="4085" y="17728"/>
                  <a:pt x="4299" y="19169"/>
                </a:cubicBezTo>
                <a:cubicBezTo>
                  <a:pt x="4513" y="20514"/>
                  <a:pt x="5597" y="21348"/>
                  <a:pt x="6633" y="22074"/>
                </a:cubicBezTo>
                <a:cubicBezTo>
                  <a:pt x="8228" y="23170"/>
                  <a:pt x="9895" y="24205"/>
                  <a:pt x="11443" y="25396"/>
                </a:cubicBezTo>
                <a:cubicBezTo>
                  <a:pt x="13193" y="26765"/>
                  <a:pt x="14884" y="28265"/>
                  <a:pt x="16622" y="29623"/>
                </a:cubicBezTo>
                <a:cubicBezTo>
                  <a:pt x="17860" y="30587"/>
                  <a:pt x="19372" y="31837"/>
                  <a:pt x="21039" y="31956"/>
                </a:cubicBezTo>
                <a:cubicBezTo>
                  <a:pt x="21102" y="31960"/>
                  <a:pt x="21163" y="31962"/>
                  <a:pt x="21224" y="31962"/>
                </a:cubicBezTo>
                <a:cubicBezTo>
                  <a:pt x="22634" y="31962"/>
                  <a:pt x="23596" y="30922"/>
                  <a:pt x="24361" y="29849"/>
                </a:cubicBezTo>
                <a:cubicBezTo>
                  <a:pt x="25528" y="28230"/>
                  <a:pt x="26469" y="26384"/>
                  <a:pt x="27481" y="24646"/>
                </a:cubicBezTo>
                <a:cubicBezTo>
                  <a:pt x="28516" y="22860"/>
                  <a:pt x="29612" y="21086"/>
                  <a:pt x="30517" y="19252"/>
                </a:cubicBezTo>
                <a:cubicBezTo>
                  <a:pt x="31124" y="18002"/>
                  <a:pt x="31874" y="16514"/>
                  <a:pt x="31648" y="15061"/>
                </a:cubicBezTo>
                <a:cubicBezTo>
                  <a:pt x="31445" y="13716"/>
                  <a:pt x="30362" y="12883"/>
                  <a:pt x="29326" y="12168"/>
                </a:cubicBezTo>
                <a:cubicBezTo>
                  <a:pt x="27731" y="11073"/>
                  <a:pt x="26064" y="10025"/>
                  <a:pt x="24516" y="8834"/>
                </a:cubicBezTo>
                <a:cubicBezTo>
                  <a:pt x="22754" y="7477"/>
                  <a:pt x="21075" y="5977"/>
                  <a:pt x="19337" y="4608"/>
                </a:cubicBezTo>
                <a:cubicBezTo>
                  <a:pt x="18098" y="3655"/>
                  <a:pt x="16586" y="2393"/>
                  <a:pt x="14919" y="2286"/>
                </a:cubicBezTo>
                <a:cubicBezTo>
                  <a:pt x="14851" y="2281"/>
                  <a:pt x="14784" y="2279"/>
                  <a:pt x="14717" y="2279"/>
                </a:cubicBezTo>
                <a:close/>
                <a:moveTo>
                  <a:pt x="13965" y="881"/>
                </a:moveTo>
                <a:cubicBezTo>
                  <a:pt x="15743" y="881"/>
                  <a:pt x="17425" y="2314"/>
                  <a:pt x="18741" y="3346"/>
                </a:cubicBezTo>
                <a:cubicBezTo>
                  <a:pt x="20658" y="4834"/>
                  <a:pt x="22504" y="6477"/>
                  <a:pt x="24516" y="7882"/>
                </a:cubicBezTo>
                <a:cubicBezTo>
                  <a:pt x="26266" y="9108"/>
                  <a:pt x="28171" y="10025"/>
                  <a:pt x="30052" y="11001"/>
                </a:cubicBezTo>
                <a:cubicBezTo>
                  <a:pt x="31243" y="11621"/>
                  <a:pt x="32660" y="12371"/>
                  <a:pt x="32969" y="13823"/>
                </a:cubicBezTo>
                <a:cubicBezTo>
                  <a:pt x="33315" y="15359"/>
                  <a:pt x="32434" y="17002"/>
                  <a:pt x="31791" y="18336"/>
                </a:cubicBezTo>
                <a:cubicBezTo>
                  <a:pt x="30767" y="20383"/>
                  <a:pt x="29576" y="22348"/>
                  <a:pt x="28516" y="24372"/>
                </a:cubicBezTo>
                <a:cubicBezTo>
                  <a:pt x="27457" y="26396"/>
                  <a:pt x="26552" y="28527"/>
                  <a:pt x="25433" y="30492"/>
                </a:cubicBezTo>
                <a:cubicBezTo>
                  <a:pt x="24695" y="31790"/>
                  <a:pt x="23706" y="33349"/>
                  <a:pt x="22016" y="33361"/>
                </a:cubicBezTo>
                <a:cubicBezTo>
                  <a:pt x="22008" y="33361"/>
                  <a:pt x="22001" y="33361"/>
                  <a:pt x="21993" y="33361"/>
                </a:cubicBezTo>
                <a:cubicBezTo>
                  <a:pt x="20204" y="33361"/>
                  <a:pt x="18510" y="31928"/>
                  <a:pt x="17205" y="30909"/>
                </a:cubicBezTo>
                <a:cubicBezTo>
                  <a:pt x="15289" y="29408"/>
                  <a:pt x="13443" y="27777"/>
                  <a:pt x="11431" y="26372"/>
                </a:cubicBezTo>
                <a:cubicBezTo>
                  <a:pt x="9681" y="25134"/>
                  <a:pt x="7776" y="24217"/>
                  <a:pt x="5906" y="23241"/>
                </a:cubicBezTo>
                <a:cubicBezTo>
                  <a:pt x="4704" y="22622"/>
                  <a:pt x="3299" y="21872"/>
                  <a:pt x="2978" y="20431"/>
                </a:cubicBezTo>
                <a:cubicBezTo>
                  <a:pt x="2644" y="18883"/>
                  <a:pt x="3513" y="17228"/>
                  <a:pt x="4156" y="15907"/>
                </a:cubicBezTo>
                <a:cubicBezTo>
                  <a:pt x="5168" y="13871"/>
                  <a:pt x="6371" y="11894"/>
                  <a:pt x="7430" y="9870"/>
                </a:cubicBezTo>
                <a:cubicBezTo>
                  <a:pt x="8502" y="7858"/>
                  <a:pt x="9395" y="5715"/>
                  <a:pt x="10514" y="3750"/>
                </a:cubicBezTo>
                <a:cubicBezTo>
                  <a:pt x="11252" y="2465"/>
                  <a:pt x="12241" y="905"/>
                  <a:pt x="13943" y="881"/>
                </a:cubicBezTo>
                <a:cubicBezTo>
                  <a:pt x="13950" y="881"/>
                  <a:pt x="13958" y="881"/>
                  <a:pt x="13965" y="881"/>
                </a:cubicBezTo>
                <a:close/>
                <a:moveTo>
                  <a:pt x="13288" y="24"/>
                </a:moveTo>
                <a:cubicBezTo>
                  <a:pt x="11467" y="131"/>
                  <a:pt x="10490" y="2000"/>
                  <a:pt x="9776" y="3417"/>
                </a:cubicBezTo>
                <a:cubicBezTo>
                  <a:pt x="8693" y="5596"/>
                  <a:pt x="7835" y="7941"/>
                  <a:pt x="6752" y="10120"/>
                </a:cubicBezTo>
                <a:cubicBezTo>
                  <a:pt x="5668" y="12287"/>
                  <a:pt x="4430" y="14383"/>
                  <a:pt x="3335" y="16550"/>
                </a:cubicBezTo>
                <a:cubicBezTo>
                  <a:pt x="2668" y="17931"/>
                  <a:pt x="1727" y="19693"/>
                  <a:pt x="2144" y="21288"/>
                </a:cubicBezTo>
                <a:cubicBezTo>
                  <a:pt x="2549" y="22812"/>
                  <a:pt x="4168" y="23503"/>
                  <a:pt x="5466" y="24074"/>
                </a:cubicBezTo>
                <a:cubicBezTo>
                  <a:pt x="7526" y="24955"/>
                  <a:pt x="9574" y="25777"/>
                  <a:pt x="11467" y="27003"/>
                </a:cubicBezTo>
                <a:cubicBezTo>
                  <a:pt x="13634" y="28420"/>
                  <a:pt x="15586" y="30147"/>
                  <a:pt x="17610" y="31730"/>
                </a:cubicBezTo>
                <a:cubicBezTo>
                  <a:pt x="18934" y="32766"/>
                  <a:pt x="20670" y="34248"/>
                  <a:pt x="22484" y="34248"/>
                </a:cubicBezTo>
                <a:cubicBezTo>
                  <a:pt x="22546" y="34248"/>
                  <a:pt x="22608" y="34246"/>
                  <a:pt x="22670" y="34242"/>
                </a:cubicBezTo>
                <a:cubicBezTo>
                  <a:pt x="24480" y="34123"/>
                  <a:pt x="25457" y="32254"/>
                  <a:pt x="26171" y="30837"/>
                </a:cubicBezTo>
                <a:cubicBezTo>
                  <a:pt x="27266" y="28658"/>
                  <a:pt x="28112" y="26313"/>
                  <a:pt x="29195" y="24146"/>
                </a:cubicBezTo>
                <a:cubicBezTo>
                  <a:pt x="30279" y="21967"/>
                  <a:pt x="31541" y="19872"/>
                  <a:pt x="32612" y="17705"/>
                </a:cubicBezTo>
                <a:lnTo>
                  <a:pt x="32612" y="17705"/>
                </a:lnTo>
                <a:lnTo>
                  <a:pt x="32600" y="17716"/>
                </a:lnTo>
                <a:cubicBezTo>
                  <a:pt x="33279" y="16335"/>
                  <a:pt x="34220" y="14573"/>
                  <a:pt x="33791" y="12966"/>
                </a:cubicBezTo>
                <a:cubicBezTo>
                  <a:pt x="33398" y="11454"/>
                  <a:pt x="31779" y="10751"/>
                  <a:pt x="30469" y="10192"/>
                </a:cubicBezTo>
                <a:cubicBezTo>
                  <a:pt x="28421" y="9311"/>
                  <a:pt x="26373" y="8489"/>
                  <a:pt x="24480" y="7251"/>
                </a:cubicBezTo>
                <a:cubicBezTo>
                  <a:pt x="22313" y="5834"/>
                  <a:pt x="20361" y="4120"/>
                  <a:pt x="18337" y="2536"/>
                </a:cubicBezTo>
                <a:cubicBezTo>
                  <a:pt x="17027" y="1512"/>
                  <a:pt x="15312" y="48"/>
                  <a:pt x="13526" y="24"/>
                </a:cubicBezTo>
                <a:close/>
                <a:moveTo>
                  <a:pt x="9228" y="12"/>
                </a:moveTo>
                <a:cubicBezTo>
                  <a:pt x="8669" y="929"/>
                  <a:pt x="8276" y="1976"/>
                  <a:pt x="7954" y="2786"/>
                </a:cubicBezTo>
                <a:cubicBezTo>
                  <a:pt x="6966" y="5346"/>
                  <a:pt x="6264" y="8061"/>
                  <a:pt x="5180" y="10597"/>
                </a:cubicBezTo>
                <a:cubicBezTo>
                  <a:pt x="4097" y="13145"/>
                  <a:pt x="2668" y="15550"/>
                  <a:pt x="1418" y="18038"/>
                </a:cubicBezTo>
                <a:cubicBezTo>
                  <a:pt x="834" y="19217"/>
                  <a:pt x="1" y="20776"/>
                  <a:pt x="1" y="22229"/>
                </a:cubicBezTo>
                <a:cubicBezTo>
                  <a:pt x="1" y="22646"/>
                  <a:pt x="84" y="23062"/>
                  <a:pt x="251" y="23455"/>
                </a:cubicBezTo>
                <a:cubicBezTo>
                  <a:pt x="965" y="25098"/>
                  <a:pt x="3001" y="25694"/>
                  <a:pt x="4561" y="26134"/>
                </a:cubicBezTo>
                <a:cubicBezTo>
                  <a:pt x="6907" y="26813"/>
                  <a:pt x="9312" y="27301"/>
                  <a:pt x="11455" y="28468"/>
                </a:cubicBezTo>
                <a:cubicBezTo>
                  <a:pt x="14015" y="29837"/>
                  <a:pt x="16253" y="31837"/>
                  <a:pt x="18551" y="33635"/>
                </a:cubicBezTo>
                <a:cubicBezTo>
                  <a:pt x="19857" y="34657"/>
                  <a:pt x="21780" y="36295"/>
                  <a:pt x="23640" y="36295"/>
                </a:cubicBezTo>
                <a:cubicBezTo>
                  <a:pt x="23882" y="36295"/>
                  <a:pt x="24123" y="36267"/>
                  <a:pt x="24361" y="36207"/>
                </a:cubicBezTo>
                <a:cubicBezTo>
                  <a:pt x="26361" y="35707"/>
                  <a:pt x="27326" y="33147"/>
                  <a:pt x="27981" y="31456"/>
                </a:cubicBezTo>
                <a:cubicBezTo>
                  <a:pt x="28981" y="28896"/>
                  <a:pt x="29683" y="26182"/>
                  <a:pt x="30767" y="23646"/>
                </a:cubicBezTo>
                <a:cubicBezTo>
                  <a:pt x="31850" y="21098"/>
                  <a:pt x="33303" y="18681"/>
                  <a:pt x="34529" y="16204"/>
                </a:cubicBezTo>
                <a:cubicBezTo>
                  <a:pt x="35303" y="14633"/>
                  <a:pt x="36386" y="12585"/>
                  <a:pt x="35696" y="10787"/>
                </a:cubicBezTo>
                <a:cubicBezTo>
                  <a:pt x="35065" y="9156"/>
                  <a:pt x="32886" y="8549"/>
                  <a:pt x="31374" y="8108"/>
                </a:cubicBezTo>
                <a:cubicBezTo>
                  <a:pt x="29028" y="7430"/>
                  <a:pt x="26623" y="6941"/>
                  <a:pt x="24480" y="5786"/>
                </a:cubicBezTo>
                <a:cubicBezTo>
                  <a:pt x="21932" y="4405"/>
                  <a:pt x="19682" y="2405"/>
                  <a:pt x="17384" y="607"/>
                </a:cubicBezTo>
                <a:cubicBezTo>
                  <a:pt x="17146" y="429"/>
                  <a:pt x="16896" y="226"/>
                  <a:pt x="16634" y="12"/>
                </a:cubicBezTo>
                <a:lnTo>
                  <a:pt x="15920" y="12"/>
                </a:lnTo>
                <a:cubicBezTo>
                  <a:pt x="16610" y="476"/>
                  <a:pt x="17241" y="1000"/>
                  <a:pt x="17801" y="1429"/>
                </a:cubicBezTo>
                <a:cubicBezTo>
                  <a:pt x="19956" y="3119"/>
                  <a:pt x="22039" y="4965"/>
                  <a:pt x="24421" y="6382"/>
                </a:cubicBezTo>
                <a:cubicBezTo>
                  <a:pt x="26492" y="7608"/>
                  <a:pt x="28755" y="8251"/>
                  <a:pt x="31005" y="9025"/>
                </a:cubicBezTo>
                <a:cubicBezTo>
                  <a:pt x="32457" y="9525"/>
                  <a:pt x="34386" y="10156"/>
                  <a:pt x="34922" y="11775"/>
                </a:cubicBezTo>
                <a:cubicBezTo>
                  <a:pt x="35482" y="13442"/>
                  <a:pt x="34422" y="15395"/>
                  <a:pt x="33708" y="16847"/>
                </a:cubicBezTo>
                <a:cubicBezTo>
                  <a:pt x="32541" y="19181"/>
                  <a:pt x="31219" y="21419"/>
                  <a:pt x="30124" y="23789"/>
                </a:cubicBezTo>
                <a:cubicBezTo>
                  <a:pt x="29016" y="26218"/>
                  <a:pt x="28231" y="28789"/>
                  <a:pt x="27195" y="31230"/>
                </a:cubicBezTo>
                <a:cubicBezTo>
                  <a:pt x="26516" y="32802"/>
                  <a:pt x="25552" y="35111"/>
                  <a:pt x="23587" y="35397"/>
                </a:cubicBezTo>
                <a:cubicBezTo>
                  <a:pt x="23437" y="35419"/>
                  <a:pt x="23287" y="35429"/>
                  <a:pt x="23138" y="35429"/>
                </a:cubicBezTo>
                <a:cubicBezTo>
                  <a:pt x="21283" y="35429"/>
                  <a:pt x="19491" y="33872"/>
                  <a:pt x="18158" y="32825"/>
                </a:cubicBezTo>
                <a:cubicBezTo>
                  <a:pt x="16003" y="31147"/>
                  <a:pt x="13919" y="29289"/>
                  <a:pt x="11538" y="27884"/>
                </a:cubicBezTo>
                <a:cubicBezTo>
                  <a:pt x="9455" y="26646"/>
                  <a:pt x="7192" y="26003"/>
                  <a:pt x="4942" y="25229"/>
                </a:cubicBezTo>
                <a:cubicBezTo>
                  <a:pt x="3501" y="24741"/>
                  <a:pt x="1573" y="24098"/>
                  <a:pt x="1025" y="22491"/>
                </a:cubicBezTo>
                <a:cubicBezTo>
                  <a:pt x="477" y="20812"/>
                  <a:pt x="1513" y="18859"/>
                  <a:pt x="2239" y="17407"/>
                </a:cubicBezTo>
                <a:cubicBezTo>
                  <a:pt x="3382" y="15085"/>
                  <a:pt x="4728" y="12835"/>
                  <a:pt x="5823" y="10466"/>
                </a:cubicBezTo>
                <a:cubicBezTo>
                  <a:pt x="6942" y="8037"/>
                  <a:pt x="7716" y="5453"/>
                  <a:pt x="8752" y="3024"/>
                </a:cubicBezTo>
                <a:cubicBezTo>
                  <a:pt x="9157" y="2096"/>
                  <a:pt x="9669" y="881"/>
                  <a:pt x="10419" y="12"/>
                </a:cubicBezTo>
                <a:close/>
                <a:moveTo>
                  <a:pt x="17789" y="0"/>
                </a:moveTo>
                <a:cubicBezTo>
                  <a:pt x="19872" y="1691"/>
                  <a:pt x="21980" y="3441"/>
                  <a:pt x="24385" y="4536"/>
                </a:cubicBezTo>
                <a:cubicBezTo>
                  <a:pt x="26754" y="5620"/>
                  <a:pt x="29421" y="5846"/>
                  <a:pt x="31981" y="6406"/>
                </a:cubicBezTo>
                <a:cubicBezTo>
                  <a:pt x="33767" y="6798"/>
                  <a:pt x="36184" y="7394"/>
                  <a:pt x="37101" y="9180"/>
                </a:cubicBezTo>
                <a:cubicBezTo>
                  <a:pt x="38065" y="11025"/>
                  <a:pt x="36791" y="13466"/>
                  <a:pt x="35982" y="15133"/>
                </a:cubicBezTo>
                <a:cubicBezTo>
                  <a:pt x="34636" y="17800"/>
                  <a:pt x="33112" y="20383"/>
                  <a:pt x="32041" y="23170"/>
                </a:cubicBezTo>
                <a:cubicBezTo>
                  <a:pt x="30969" y="25956"/>
                  <a:pt x="30386" y="28980"/>
                  <a:pt x="29445" y="31813"/>
                </a:cubicBezTo>
                <a:cubicBezTo>
                  <a:pt x="28778" y="33802"/>
                  <a:pt x="27790" y="36850"/>
                  <a:pt x="25587" y="37648"/>
                </a:cubicBezTo>
                <a:cubicBezTo>
                  <a:pt x="25236" y="37778"/>
                  <a:pt x="24878" y="37836"/>
                  <a:pt x="24519" y="37836"/>
                </a:cubicBezTo>
                <a:cubicBezTo>
                  <a:pt x="22584" y="37836"/>
                  <a:pt x="20607" y="36152"/>
                  <a:pt x="19241" y="35088"/>
                </a:cubicBezTo>
                <a:cubicBezTo>
                  <a:pt x="16789" y="33171"/>
                  <a:pt x="14384" y="30992"/>
                  <a:pt x="11562" y="29706"/>
                </a:cubicBezTo>
                <a:cubicBezTo>
                  <a:pt x="9193" y="28611"/>
                  <a:pt x="6526" y="28396"/>
                  <a:pt x="3966" y="27837"/>
                </a:cubicBezTo>
                <a:cubicBezTo>
                  <a:pt x="2739" y="27575"/>
                  <a:pt x="1144" y="27194"/>
                  <a:pt x="1" y="26384"/>
                </a:cubicBezTo>
                <a:lnTo>
                  <a:pt x="1" y="27789"/>
                </a:lnTo>
                <a:cubicBezTo>
                  <a:pt x="1156" y="28384"/>
                  <a:pt x="2513" y="28682"/>
                  <a:pt x="3632" y="28885"/>
                </a:cubicBezTo>
                <a:cubicBezTo>
                  <a:pt x="6276" y="29373"/>
                  <a:pt x="9121" y="29444"/>
                  <a:pt x="11610" y="30468"/>
                </a:cubicBezTo>
                <a:cubicBezTo>
                  <a:pt x="14574" y="31671"/>
                  <a:pt x="17075" y="33968"/>
                  <a:pt x="19599" y="35957"/>
                </a:cubicBezTo>
                <a:cubicBezTo>
                  <a:pt x="20997" y="37042"/>
                  <a:pt x="23054" y="38747"/>
                  <a:pt x="25031" y="38747"/>
                </a:cubicBezTo>
                <a:cubicBezTo>
                  <a:pt x="25461" y="38747"/>
                  <a:pt x="25887" y="38666"/>
                  <a:pt x="26302" y="38481"/>
                </a:cubicBezTo>
                <a:cubicBezTo>
                  <a:pt x="28635" y="37457"/>
                  <a:pt x="29659" y="34183"/>
                  <a:pt x="30338" y="31992"/>
                </a:cubicBezTo>
                <a:cubicBezTo>
                  <a:pt x="31255" y="29016"/>
                  <a:pt x="31767" y="25837"/>
                  <a:pt x="32815" y="22908"/>
                </a:cubicBezTo>
                <a:cubicBezTo>
                  <a:pt x="33850" y="20014"/>
                  <a:pt x="35482" y="17312"/>
                  <a:pt x="36851" y="14561"/>
                </a:cubicBezTo>
                <a:cubicBezTo>
                  <a:pt x="37732" y="12811"/>
                  <a:pt x="39042" y="10192"/>
                  <a:pt x="37922" y="8239"/>
                </a:cubicBezTo>
                <a:cubicBezTo>
                  <a:pt x="36851" y="6346"/>
                  <a:pt x="34267" y="5715"/>
                  <a:pt x="32315" y="5358"/>
                </a:cubicBezTo>
                <a:cubicBezTo>
                  <a:pt x="29671" y="4870"/>
                  <a:pt x="26826" y="4786"/>
                  <a:pt x="24337" y="3774"/>
                </a:cubicBezTo>
                <a:cubicBezTo>
                  <a:pt x="22218" y="2905"/>
                  <a:pt x="20325" y="1476"/>
                  <a:pt x="18491" y="0"/>
                </a:cubicBezTo>
                <a:close/>
                <a:moveTo>
                  <a:pt x="19634" y="12"/>
                </a:moveTo>
                <a:cubicBezTo>
                  <a:pt x="21087" y="1095"/>
                  <a:pt x="22623" y="2072"/>
                  <a:pt x="24314" y="2631"/>
                </a:cubicBezTo>
                <a:cubicBezTo>
                  <a:pt x="26969" y="3512"/>
                  <a:pt x="29993" y="3369"/>
                  <a:pt x="32779" y="3798"/>
                </a:cubicBezTo>
                <a:cubicBezTo>
                  <a:pt x="35005" y="4143"/>
                  <a:pt x="37803" y="4858"/>
                  <a:pt x="39089" y="6941"/>
                </a:cubicBezTo>
                <a:cubicBezTo>
                  <a:pt x="40423" y="9108"/>
                  <a:pt x="39089" y="11847"/>
                  <a:pt x="38113" y="13859"/>
                </a:cubicBezTo>
                <a:cubicBezTo>
                  <a:pt x="36648" y="16740"/>
                  <a:pt x="34958" y="19514"/>
                  <a:pt x="33969" y="22586"/>
                </a:cubicBezTo>
                <a:cubicBezTo>
                  <a:pt x="32957" y="25706"/>
                  <a:pt x="32565" y="29063"/>
                  <a:pt x="31648" y="32206"/>
                </a:cubicBezTo>
                <a:cubicBezTo>
                  <a:pt x="30921" y="34730"/>
                  <a:pt x="29814" y="38290"/>
                  <a:pt x="27314" y="39648"/>
                </a:cubicBezTo>
                <a:cubicBezTo>
                  <a:pt x="26788" y="39933"/>
                  <a:pt x="26244" y="40054"/>
                  <a:pt x="25694" y="40054"/>
                </a:cubicBezTo>
                <a:cubicBezTo>
                  <a:pt x="23630" y="40054"/>
                  <a:pt x="21499" y="38345"/>
                  <a:pt x="20051" y="37207"/>
                </a:cubicBezTo>
                <a:cubicBezTo>
                  <a:pt x="17408" y="35147"/>
                  <a:pt x="14800" y="32671"/>
                  <a:pt x="11633" y="31611"/>
                </a:cubicBezTo>
                <a:cubicBezTo>
                  <a:pt x="8966" y="30730"/>
                  <a:pt x="5954" y="30873"/>
                  <a:pt x="3168" y="30432"/>
                </a:cubicBezTo>
                <a:cubicBezTo>
                  <a:pt x="2085" y="30289"/>
                  <a:pt x="1025" y="30028"/>
                  <a:pt x="1" y="29658"/>
                </a:cubicBezTo>
                <a:lnTo>
                  <a:pt x="1" y="30873"/>
                </a:lnTo>
                <a:cubicBezTo>
                  <a:pt x="930" y="31171"/>
                  <a:pt x="1894" y="31397"/>
                  <a:pt x="2858" y="31528"/>
                </a:cubicBezTo>
                <a:cubicBezTo>
                  <a:pt x="5728" y="31944"/>
                  <a:pt x="8835" y="31647"/>
                  <a:pt x="11610" y="32433"/>
                </a:cubicBezTo>
                <a:cubicBezTo>
                  <a:pt x="14908" y="33361"/>
                  <a:pt x="17586" y="35969"/>
                  <a:pt x="20289" y="38076"/>
                </a:cubicBezTo>
                <a:cubicBezTo>
                  <a:pt x="21799" y="39265"/>
                  <a:pt x="23976" y="40954"/>
                  <a:pt x="26086" y="40954"/>
                </a:cubicBezTo>
                <a:cubicBezTo>
                  <a:pt x="26723" y="40954"/>
                  <a:pt x="27353" y="40800"/>
                  <a:pt x="27957" y="40434"/>
                </a:cubicBezTo>
                <a:cubicBezTo>
                  <a:pt x="30576" y="38838"/>
                  <a:pt x="31791" y="35100"/>
                  <a:pt x="32565" y="32349"/>
                </a:cubicBezTo>
                <a:cubicBezTo>
                  <a:pt x="33481" y="29111"/>
                  <a:pt x="33839" y="25658"/>
                  <a:pt x="34779" y="22431"/>
                </a:cubicBezTo>
                <a:cubicBezTo>
                  <a:pt x="35708" y="19276"/>
                  <a:pt x="37518" y="16431"/>
                  <a:pt x="38982" y="13490"/>
                </a:cubicBezTo>
                <a:cubicBezTo>
                  <a:pt x="40054" y="11347"/>
                  <a:pt x="41363" y="8430"/>
                  <a:pt x="39875" y="6120"/>
                </a:cubicBezTo>
                <a:cubicBezTo>
                  <a:pt x="38434" y="3893"/>
                  <a:pt x="35517" y="3072"/>
                  <a:pt x="33088" y="2715"/>
                </a:cubicBezTo>
                <a:cubicBezTo>
                  <a:pt x="30231" y="2298"/>
                  <a:pt x="27111" y="2596"/>
                  <a:pt x="24337" y="1810"/>
                </a:cubicBezTo>
                <a:cubicBezTo>
                  <a:pt x="23004" y="1441"/>
                  <a:pt x="21777" y="786"/>
                  <a:pt x="20599" y="12"/>
                </a:cubicBezTo>
                <a:close/>
                <a:moveTo>
                  <a:pt x="1" y="36302"/>
                </a:moveTo>
                <a:lnTo>
                  <a:pt x="1" y="37576"/>
                </a:lnTo>
                <a:cubicBezTo>
                  <a:pt x="322" y="37671"/>
                  <a:pt x="644" y="37767"/>
                  <a:pt x="965" y="37838"/>
                </a:cubicBezTo>
                <a:cubicBezTo>
                  <a:pt x="2049" y="38073"/>
                  <a:pt x="3155" y="38192"/>
                  <a:pt x="4265" y="38192"/>
                </a:cubicBezTo>
                <a:cubicBezTo>
                  <a:pt x="4788" y="38192"/>
                  <a:pt x="5312" y="38165"/>
                  <a:pt x="5835" y="38112"/>
                </a:cubicBezTo>
                <a:cubicBezTo>
                  <a:pt x="7323" y="37981"/>
                  <a:pt x="8823" y="37671"/>
                  <a:pt x="10312" y="37659"/>
                </a:cubicBezTo>
                <a:cubicBezTo>
                  <a:pt x="10321" y="37659"/>
                  <a:pt x="10330" y="37659"/>
                  <a:pt x="10339" y="37659"/>
                </a:cubicBezTo>
                <a:cubicBezTo>
                  <a:pt x="13327" y="37659"/>
                  <a:pt x="15807" y="39642"/>
                  <a:pt x="18075" y="41565"/>
                </a:cubicBezTo>
                <a:lnTo>
                  <a:pt x="19539" y="41565"/>
                </a:lnTo>
                <a:cubicBezTo>
                  <a:pt x="16967" y="39445"/>
                  <a:pt x="14205" y="36755"/>
                  <a:pt x="10764" y="36588"/>
                </a:cubicBezTo>
                <a:cubicBezTo>
                  <a:pt x="10468" y="36572"/>
                  <a:pt x="10172" y="36565"/>
                  <a:pt x="9876" y="36565"/>
                </a:cubicBezTo>
                <a:cubicBezTo>
                  <a:pt x="7893" y="36565"/>
                  <a:pt x="5910" y="36872"/>
                  <a:pt x="3938" y="36872"/>
                </a:cubicBezTo>
                <a:cubicBezTo>
                  <a:pt x="3080" y="36872"/>
                  <a:pt x="2224" y="36814"/>
                  <a:pt x="1370" y="36647"/>
                </a:cubicBezTo>
                <a:cubicBezTo>
                  <a:pt x="906" y="36552"/>
                  <a:pt x="453" y="36433"/>
                  <a:pt x="1" y="36302"/>
                </a:cubicBezTo>
                <a:close/>
                <a:moveTo>
                  <a:pt x="1" y="32921"/>
                </a:moveTo>
                <a:lnTo>
                  <a:pt x="1" y="34123"/>
                </a:lnTo>
                <a:cubicBezTo>
                  <a:pt x="656" y="34314"/>
                  <a:pt x="1323" y="34469"/>
                  <a:pt x="1989" y="34564"/>
                </a:cubicBezTo>
                <a:cubicBezTo>
                  <a:pt x="2869" y="34702"/>
                  <a:pt x="3761" y="34743"/>
                  <a:pt x="4660" y="34743"/>
                </a:cubicBezTo>
                <a:cubicBezTo>
                  <a:pt x="5981" y="34743"/>
                  <a:pt x="7315" y="34654"/>
                  <a:pt x="8640" y="34654"/>
                </a:cubicBezTo>
                <a:cubicBezTo>
                  <a:pt x="9525" y="34654"/>
                  <a:pt x="10406" y="34694"/>
                  <a:pt x="11276" y="34826"/>
                </a:cubicBezTo>
                <a:cubicBezTo>
                  <a:pt x="14955" y="35385"/>
                  <a:pt x="17753" y="38314"/>
                  <a:pt x="20527" y="40493"/>
                </a:cubicBezTo>
                <a:cubicBezTo>
                  <a:pt x="20992" y="40850"/>
                  <a:pt x="21480" y="41219"/>
                  <a:pt x="21980" y="41565"/>
                </a:cubicBezTo>
                <a:lnTo>
                  <a:pt x="23421" y="41553"/>
                </a:lnTo>
                <a:cubicBezTo>
                  <a:pt x="22397" y="40981"/>
                  <a:pt x="21432" y="40315"/>
                  <a:pt x="20515" y="39576"/>
                </a:cubicBezTo>
                <a:cubicBezTo>
                  <a:pt x="17777" y="37433"/>
                  <a:pt x="14979" y="34564"/>
                  <a:pt x="11455" y="33909"/>
                </a:cubicBezTo>
                <a:cubicBezTo>
                  <a:pt x="10068" y="33647"/>
                  <a:pt x="8632" y="33620"/>
                  <a:pt x="7192" y="33620"/>
                </a:cubicBezTo>
                <a:cubicBezTo>
                  <a:pt x="6811" y="33620"/>
                  <a:pt x="6431" y="33622"/>
                  <a:pt x="6051" y="33622"/>
                </a:cubicBezTo>
                <a:cubicBezTo>
                  <a:pt x="4793" y="33622"/>
                  <a:pt x="3540" y="33601"/>
                  <a:pt x="2323" y="33421"/>
                </a:cubicBezTo>
                <a:cubicBezTo>
                  <a:pt x="1537" y="33314"/>
                  <a:pt x="763" y="33147"/>
                  <a:pt x="1" y="32921"/>
                </a:cubicBezTo>
                <a:close/>
                <a:moveTo>
                  <a:pt x="41661" y="10263"/>
                </a:moveTo>
                <a:cubicBezTo>
                  <a:pt x="41351" y="11251"/>
                  <a:pt x="40958" y="12204"/>
                  <a:pt x="40494" y="13133"/>
                </a:cubicBezTo>
                <a:cubicBezTo>
                  <a:pt x="38946" y="16157"/>
                  <a:pt x="37089" y="19026"/>
                  <a:pt x="36232" y="22336"/>
                </a:cubicBezTo>
                <a:cubicBezTo>
                  <a:pt x="35351" y="25694"/>
                  <a:pt x="35112" y="29242"/>
                  <a:pt x="34160" y="32575"/>
                </a:cubicBezTo>
                <a:cubicBezTo>
                  <a:pt x="33279" y="35695"/>
                  <a:pt x="31910" y="39600"/>
                  <a:pt x="29219" y="41565"/>
                </a:cubicBezTo>
                <a:lnTo>
                  <a:pt x="30612" y="41565"/>
                </a:lnTo>
                <a:cubicBezTo>
                  <a:pt x="32922" y="39291"/>
                  <a:pt x="34255" y="35731"/>
                  <a:pt x="35124" y="32718"/>
                </a:cubicBezTo>
                <a:cubicBezTo>
                  <a:pt x="36101" y="29361"/>
                  <a:pt x="36315" y="25801"/>
                  <a:pt x="37125" y="22408"/>
                </a:cubicBezTo>
                <a:cubicBezTo>
                  <a:pt x="37922" y="19038"/>
                  <a:pt x="39875" y="16157"/>
                  <a:pt x="41399" y="13109"/>
                </a:cubicBezTo>
                <a:cubicBezTo>
                  <a:pt x="41494" y="12930"/>
                  <a:pt x="41578" y="12752"/>
                  <a:pt x="41661" y="12573"/>
                </a:cubicBezTo>
                <a:lnTo>
                  <a:pt x="41661" y="10263"/>
                </a:lnTo>
                <a:close/>
                <a:moveTo>
                  <a:pt x="41661" y="16085"/>
                </a:moveTo>
                <a:cubicBezTo>
                  <a:pt x="40458" y="18240"/>
                  <a:pt x="39292" y="20395"/>
                  <a:pt x="38803" y="22848"/>
                </a:cubicBezTo>
                <a:cubicBezTo>
                  <a:pt x="38125" y="26241"/>
                  <a:pt x="37934" y="29706"/>
                  <a:pt x="36875" y="33028"/>
                </a:cubicBezTo>
                <a:cubicBezTo>
                  <a:pt x="35946" y="35921"/>
                  <a:pt x="34589" y="39088"/>
                  <a:pt x="32600" y="41565"/>
                </a:cubicBezTo>
                <a:lnTo>
                  <a:pt x="33588" y="41565"/>
                </a:lnTo>
                <a:cubicBezTo>
                  <a:pt x="35505" y="39076"/>
                  <a:pt x="36922" y="36076"/>
                  <a:pt x="37899" y="33254"/>
                </a:cubicBezTo>
                <a:cubicBezTo>
                  <a:pt x="39018" y="30004"/>
                  <a:pt x="39280" y="26706"/>
                  <a:pt x="39827" y="23336"/>
                </a:cubicBezTo>
                <a:cubicBezTo>
                  <a:pt x="40113" y="21550"/>
                  <a:pt x="40827" y="19919"/>
                  <a:pt x="41661" y="18336"/>
                </a:cubicBezTo>
                <a:lnTo>
                  <a:pt x="41661" y="16085"/>
                </a:lnTo>
                <a:close/>
                <a:moveTo>
                  <a:pt x="41661" y="24539"/>
                </a:moveTo>
                <a:cubicBezTo>
                  <a:pt x="41292" y="27765"/>
                  <a:pt x="40899" y="30718"/>
                  <a:pt x="39625" y="33742"/>
                </a:cubicBezTo>
                <a:cubicBezTo>
                  <a:pt x="38446" y="36528"/>
                  <a:pt x="36934" y="39160"/>
                  <a:pt x="35101" y="41565"/>
                </a:cubicBezTo>
                <a:lnTo>
                  <a:pt x="35886" y="41565"/>
                </a:lnTo>
                <a:cubicBezTo>
                  <a:pt x="37696" y="39243"/>
                  <a:pt x="39268" y="36743"/>
                  <a:pt x="40554" y="34099"/>
                </a:cubicBezTo>
                <a:cubicBezTo>
                  <a:pt x="40958" y="33266"/>
                  <a:pt x="41339" y="32397"/>
                  <a:pt x="41661" y="31516"/>
                </a:cubicBezTo>
                <a:lnTo>
                  <a:pt x="41661" y="24539"/>
                </a:lnTo>
                <a:close/>
                <a:moveTo>
                  <a:pt x="41661" y="35885"/>
                </a:moveTo>
                <a:cubicBezTo>
                  <a:pt x="40316" y="37814"/>
                  <a:pt x="38851" y="39731"/>
                  <a:pt x="37303" y="41565"/>
                </a:cubicBezTo>
                <a:lnTo>
                  <a:pt x="37958" y="41565"/>
                </a:lnTo>
                <a:cubicBezTo>
                  <a:pt x="39220" y="40136"/>
                  <a:pt x="40446" y="38695"/>
                  <a:pt x="41661" y="37267"/>
                </a:cubicBezTo>
                <a:lnTo>
                  <a:pt x="41661" y="35885"/>
                </a:lnTo>
                <a:close/>
                <a:moveTo>
                  <a:pt x="41661" y="39624"/>
                </a:moveTo>
                <a:cubicBezTo>
                  <a:pt x="40923" y="40243"/>
                  <a:pt x="40208" y="40898"/>
                  <a:pt x="39494" y="41565"/>
                </a:cubicBezTo>
                <a:lnTo>
                  <a:pt x="40387" y="41565"/>
                </a:lnTo>
                <a:cubicBezTo>
                  <a:pt x="40804" y="41219"/>
                  <a:pt x="41232" y="40886"/>
                  <a:pt x="41661" y="40565"/>
                </a:cubicBezTo>
                <a:lnTo>
                  <a:pt x="41661" y="39624"/>
                </a:lnTo>
                <a:close/>
                <a:moveTo>
                  <a:pt x="10047" y="39552"/>
                </a:moveTo>
                <a:cubicBezTo>
                  <a:pt x="9793" y="39552"/>
                  <a:pt x="9537" y="39568"/>
                  <a:pt x="9276" y="39600"/>
                </a:cubicBezTo>
                <a:cubicBezTo>
                  <a:pt x="7835" y="39779"/>
                  <a:pt x="6418" y="40172"/>
                  <a:pt x="4954" y="40338"/>
                </a:cubicBezTo>
                <a:cubicBezTo>
                  <a:pt x="4552" y="40383"/>
                  <a:pt x="4147" y="40406"/>
                  <a:pt x="3743" y="40406"/>
                </a:cubicBezTo>
                <a:cubicBezTo>
                  <a:pt x="2542" y="40406"/>
                  <a:pt x="1340" y="40209"/>
                  <a:pt x="191" y="39826"/>
                </a:cubicBezTo>
                <a:cubicBezTo>
                  <a:pt x="132" y="39803"/>
                  <a:pt x="60" y="39779"/>
                  <a:pt x="1" y="39755"/>
                </a:cubicBezTo>
                <a:lnTo>
                  <a:pt x="1" y="40993"/>
                </a:lnTo>
                <a:cubicBezTo>
                  <a:pt x="692" y="41255"/>
                  <a:pt x="1394" y="41446"/>
                  <a:pt x="2120" y="41565"/>
                </a:cubicBezTo>
                <a:cubicBezTo>
                  <a:pt x="2535" y="41625"/>
                  <a:pt x="2954" y="41655"/>
                  <a:pt x="3375" y="41655"/>
                </a:cubicBezTo>
                <a:cubicBezTo>
                  <a:pt x="3702" y="41655"/>
                  <a:pt x="4030" y="41637"/>
                  <a:pt x="4359" y="41600"/>
                </a:cubicBezTo>
                <a:cubicBezTo>
                  <a:pt x="4478" y="41588"/>
                  <a:pt x="4597" y="41577"/>
                  <a:pt x="4704" y="41565"/>
                </a:cubicBezTo>
                <a:cubicBezTo>
                  <a:pt x="6026" y="41374"/>
                  <a:pt x="7299" y="40957"/>
                  <a:pt x="8609" y="40731"/>
                </a:cubicBezTo>
                <a:cubicBezTo>
                  <a:pt x="8979" y="40667"/>
                  <a:pt x="9341" y="40637"/>
                  <a:pt x="9695" y="40637"/>
                </a:cubicBezTo>
                <a:cubicBezTo>
                  <a:pt x="10924" y="40637"/>
                  <a:pt x="12059" y="40998"/>
                  <a:pt x="13122" y="41553"/>
                </a:cubicBezTo>
                <a:lnTo>
                  <a:pt x="15205" y="41553"/>
                </a:lnTo>
                <a:cubicBezTo>
                  <a:pt x="13640" y="40418"/>
                  <a:pt x="11945" y="39552"/>
                  <a:pt x="10047" y="395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 name="Google Shape;699;p24"/>
          <p:cNvGrpSpPr/>
          <p:nvPr/>
        </p:nvGrpSpPr>
        <p:grpSpPr>
          <a:xfrm>
            <a:off x="8336264" y="-2096"/>
            <a:ext cx="809354" cy="809731"/>
            <a:chOff x="3116100" y="1585075"/>
            <a:chExt cx="1071850" cy="1072350"/>
          </a:xfrm>
        </p:grpSpPr>
        <p:sp>
          <p:nvSpPr>
            <p:cNvPr id="700" name="Google Shape;700;p24"/>
            <p:cNvSpPr/>
            <p:nvPr/>
          </p:nvSpPr>
          <p:spPr>
            <a:xfrm>
              <a:off x="3118725" y="2166225"/>
              <a:ext cx="491200" cy="491200"/>
            </a:xfrm>
            <a:custGeom>
              <a:avLst/>
              <a:gdLst/>
              <a:ahLst/>
              <a:cxnLst/>
              <a:rect l="l" t="t" r="r" b="b"/>
              <a:pathLst>
                <a:path w="19648" h="19648" extrusionOk="0">
                  <a:moveTo>
                    <a:pt x="0" y="0"/>
                  </a:moveTo>
                  <a:lnTo>
                    <a:pt x="0" y="168"/>
                  </a:lnTo>
                  <a:cubicBezTo>
                    <a:pt x="649" y="168"/>
                    <a:pt x="1277" y="189"/>
                    <a:pt x="1904" y="272"/>
                  </a:cubicBezTo>
                  <a:cubicBezTo>
                    <a:pt x="1967" y="272"/>
                    <a:pt x="2009" y="272"/>
                    <a:pt x="2072" y="293"/>
                  </a:cubicBezTo>
                  <a:cubicBezTo>
                    <a:pt x="2532" y="335"/>
                    <a:pt x="3013" y="419"/>
                    <a:pt x="3474" y="503"/>
                  </a:cubicBezTo>
                  <a:cubicBezTo>
                    <a:pt x="3537" y="503"/>
                    <a:pt x="3578" y="524"/>
                    <a:pt x="3641" y="524"/>
                  </a:cubicBezTo>
                  <a:cubicBezTo>
                    <a:pt x="4143" y="628"/>
                    <a:pt x="4604" y="733"/>
                    <a:pt x="5106" y="858"/>
                  </a:cubicBezTo>
                  <a:cubicBezTo>
                    <a:pt x="5148" y="900"/>
                    <a:pt x="5210" y="900"/>
                    <a:pt x="5252" y="921"/>
                  </a:cubicBezTo>
                  <a:cubicBezTo>
                    <a:pt x="5775" y="1047"/>
                    <a:pt x="6278" y="1235"/>
                    <a:pt x="6780" y="1423"/>
                  </a:cubicBezTo>
                  <a:cubicBezTo>
                    <a:pt x="6822" y="1444"/>
                    <a:pt x="6884" y="1465"/>
                    <a:pt x="6926" y="1465"/>
                  </a:cubicBezTo>
                  <a:cubicBezTo>
                    <a:pt x="7491" y="1674"/>
                    <a:pt x="8035" y="1904"/>
                    <a:pt x="8558" y="2177"/>
                  </a:cubicBezTo>
                  <a:cubicBezTo>
                    <a:pt x="8600" y="2197"/>
                    <a:pt x="8684" y="2218"/>
                    <a:pt x="8747" y="2281"/>
                  </a:cubicBezTo>
                  <a:cubicBezTo>
                    <a:pt x="9416" y="2616"/>
                    <a:pt x="10044" y="2993"/>
                    <a:pt x="10671" y="3411"/>
                  </a:cubicBezTo>
                  <a:cubicBezTo>
                    <a:pt x="10755" y="3453"/>
                    <a:pt x="10839" y="3516"/>
                    <a:pt x="10944" y="3557"/>
                  </a:cubicBezTo>
                  <a:cubicBezTo>
                    <a:pt x="12952" y="4938"/>
                    <a:pt x="14710" y="6675"/>
                    <a:pt x="16091" y="8705"/>
                  </a:cubicBezTo>
                  <a:cubicBezTo>
                    <a:pt x="16133" y="8788"/>
                    <a:pt x="16195" y="8872"/>
                    <a:pt x="16237" y="8977"/>
                  </a:cubicBezTo>
                  <a:cubicBezTo>
                    <a:pt x="16677" y="9604"/>
                    <a:pt x="17032" y="10253"/>
                    <a:pt x="17367" y="10902"/>
                  </a:cubicBezTo>
                  <a:cubicBezTo>
                    <a:pt x="17409" y="10964"/>
                    <a:pt x="17430" y="11048"/>
                    <a:pt x="17472" y="11090"/>
                  </a:cubicBezTo>
                  <a:cubicBezTo>
                    <a:pt x="17744" y="11613"/>
                    <a:pt x="17974" y="12157"/>
                    <a:pt x="18183" y="12722"/>
                  </a:cubicBezTo>
                  <a:lnTo>
                    <a:pt x="18225" y="12868"/>
                  </a:lnTo>
                  <a:cubicBezTo>
                    <a:pt x="18413" y="13371"/>
                    <a:pt x="18581" y="13873"/>
                    <a:pt x="18727" y="14396"/>
                  </a:cubicBezTo>
                  <a:cubicBezTo>
                    <a:pt x="18748" y="14438"/>
                    <a:pt x="18748" y="14501"/>
                    <a:pt x="18790" y="14542"/>
                  </a:cubicBezTo>
                  <a:cubicBezTo>
                    <a:pt x="18915" y="15024"/>
                    <a:pt x="19020" y="15505"/>
                    <a:pt x="19125" y="16007"/>
                  </a:cubicBezTo>
                  <a:cubicBezTo>
                    <a:pt x="19125" y="16070"/>
                    <a:pt x="19146" y="16112"/>
                    <a:pt x="19146" y="16174"/>
                  </a:cubicBezTo>
                  <a:cubicBezTo>
                    <a:pt x="19229" y="16635"/>
                    <a:pt x="19313" y="17116"/>
                    <a:pt x="19355" y="17576"/>
                  </a:cubicBezTo>
                  <a:cubicBezTo>
                    <a:pt x="19355" y="17639"/>
                    <a:pt x="19355" y="17681"/>
                    <a:pt x="19376" y="17744"/>
                  </a:cubicBezTo>
                  <a:cubicBezTo>
                    <a:pt x="19438" y="18371"/>
                    <a:pt x="19480" y="18999"/>
                    <a:pt x="19480" y="19648"/>
                  </a:cubicBezTo>
                  <a:lnTo>
                    <a:pt x="19648" y="19648"/>
                  </a:lnTo>
                  <a:cubicBezTo>
                    <a:pt x="19564" y="18915"/>
                    <a:pt x="19522" y="18288"/>
                    <a:pt x="19459" y="17660"/>
                  </a:cubicBezTo>
                  <a:cubicBezTo>
                    <a:pt x="19459" y="17618"/>
                    <a:pt x="19459" y="17555"/>
                    <a:pt x="19438" y="17493"/>
                  </a:cubicBezTo>
                  <a:cubicBezTo>
                    <a:pt x="19397" y="17032"/>
                    <a:pt x="19334" y="16551"/>
                    <a:pt x="19229" y="16091"/>
                  </a:cubicBezTo>
                  <a:cubicBezTo>
                    <a:pt x="19229" y="16049"/>
                    <a:pt x="19208" y="15986"/>
                    <a:pt x="19208" y="15923"/>
                  </a:cubicBezTo>
                  <a:cubicBezTo>
                    <a:pt x="19104" y="15442"/>
                    <a:pt x="18999" y="14961"/>
                    <a:pt x="18853" y="14501"/>
                  </a:cubicBezTo>
                  <a:cubicBezTo>
                    <a:pt x="18832" y="14438"/>
                    <a:pt x="18832" y="14396"/>
                    <a:pt x="18811" y="14333"/>
                  </a:cubicBezTo>
                  <a:cubicBezTo>
                    <a:pt x="18685" y="13831"/>
                    <a:pt x="18518" y="13308"/>
                    <a:pt x="18330" y="12848"/>
                  </a:cubicBezTo>
                  <a:cubicBezTo>
                    <a:pt x="18309" y="12785"/>
                    <a:pt x="18288" y="12743"/>
                    <a:pt x="18288" y="12680"/>
                  </a:cubicBezTo>
                  <a:cubicBezTo>
                    <a:pt x="18078" y="12136"/>
                    <a:pt x="17848" y="11613"/>
                    <a:pt x="17597" y="11090"/>
                  </a:cubicBezTo>
                  <a:cubicBezTo>
                    <a:pt x="17576" y="11048"/>
                    <a:pt x="17555" y="10964"/>
                    <a:pt x="17534" y="10902"/>
                  </a:cubicBezTo>
                  <a:cubicBezTo>
                    <a:pt x="17221" y="10253"/>
                    <a:pt x="16844" y="9625"/>
                    <a:pt x="16446" y="9019"/>
                  </a:cubicBezTo>
                  <a:lnTo>
                    <a:pt x="16300" y="8788"/>
                  </a:lnTo>
                  <a:cubicBezTo>
                    <a:pt x="14835" y="6591"/>
                    <a:pt x="12952" y="4708"/>
                    <a:pt x="10755" y="3244"/>
                  </a:cubicBezTo>
                  <a:lnTo>
                    <a:pt x="10525" y="3097"/>
                  </a:lnTo>
                  <a:cubicBezTo>
                    <a:pt x="9918" y="2700"/>
                    <a:pt x="9291" y="2365"/>
                    <a:pt x="8642" y="2009"/>
                  </a:cubicBezTo>
                  <a:cubicBezTo>
                    <a:pt x="8579" y="1988"/>
                    <a:pt x="8495" y="1967"/>
                    <a:pt x="8454" y="1946"/>
                  </a:cubicBezTo>
                  <a:cubicBezTo>
                    <a:pt x="7931" y="1674"/>
                    <a:pt x="7407" y="1465"/>
                    <a:pt x="6863" y="1256"/>
                  </a:cubicBezTo>
                  <a:cubicBezTo>
                    <a:pt x="6801" y="1235"/>
                    <a:pt x="6759" y="1214"/>
                    <a:pt x="6696" y="1214"/>
                  </a:cubicBezTo>
                  <a:cubicBezTo>
                    <a:pt x="6194" y="1026"/>
                    <a:pt x="5713" y="858"/>
                    <a:pt x="5210" y="733"/>
                  </a:cubicBezTo>
                  <a:cubicBezTo>
                    <a:pt x="5148" y="712"/>
                    <a:pt x="5106" y="712"/>
                    <a:pt x="5043" y="691"/>
                  </a:cubicBezTo>
                  <a:cubicBezTo>
                    <a:pt x="4583" y="544"/>
                    <a:pt x="4081" y="440"/>
                    <a:pt x="3620" y="335"/>
                  </a:cubicBezTo>
                  <a:cubicBezTo>
                    <a:pt x="3557" y="335"/>
                    <a:pt x="3516" y="314"/>
                    <a:pt x="3453" y="314"/>
                  </a:cubicBezTo>
                  <a:cubicBezTo>
                    <a:pt x="2993" y="231"/>
                    <a:pt x="2511" y="168"/>
                    <a:pt x="2051" y="105"/>
                  </a:cubicBezTo>
                  <a:cubicBezTo>
                    <a:pt x="1988" y="105"/>
                    <a:pt x="1946" y="105"/>
                    <a:pt x="1884" y="84"/>
                  </a:cubicBezTo>
                  <a:cubicBezTo>
                    <a:pt x="1256" y="21"/>
                    <a:pt x="628"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4"/>
            <p:cNvSpPr/>
            <p:nvPr/>
          </p:nvSpPr>
          <p:spPr>
            <a:xfrm>
              <a:off x="3119250" y="2204925"/>
              <a:ext cx="451450" cy="451450"/>
            </a:xfrm>
            <a:custGeom>
              <a:avLst/>
              <a:gdLst/>
              <a:ahLst/>
              <a:cxnLst/>
              <a:rect l="l" t="t" r="r" b="b"/>
              <a:pathLst>
                <a:path w="18058" h="18058" extrusionOk="0">
                  <a:moveTo>
                    <a:pt x="0" y="1"/>
                  </a:moveTo>
                  <a:lnTo>
                    <a:pt x="0" y="147"/>
                  </a:lnTo>
                  <a:cubicBezTo>
                    <a:pt x="733" y="147"/>
                    <a:pt x="1444" y="210"/>
                    <a:pt x="2156" y="294"/>
                  </a:cubicBezTo>
                  <a:cubicBezTo>
                    <a:pt x="2197" y="294"/>
                    <a:pt x="2260" y="294"/>
                    <a:pt x="2302" y="315"/>
                  </a:cubicBezTo>
                  <a:cubicBezTo>
                    <a:pt x="2804" y="377"/>
                    <a:pt x="3306" y="482"/>
                    <a:pt x="3767" y="587"/>
                  </a:cubicBezTo>
                  <a:cubicBezTo>
                    <a:pt x="3829" y="587"/>
                    <a:pt x="3871" y="608"/>
                    <a:pt x="3934" y="608"/>
                  </a:cubicBezTo>
                  <a:cubicBezTo>
                    <a:pt x="4457" y="712"/>
                    <a:pt x="4980" y="859"/>
                    <a:pt x="5482" y="1026"/>
                  </a:cubicBezTo>
                  <a:cubicBezTo>
                    <a:pt x="5524" y="1047"/>
                    <a:pt x="5587" y="1047"/>
                    <a:pt x="5629" y="1068"/>
                  </a:cubicBezTo>
                  <a:cubicBezTo>
                    <a:pt x="6215" y="1256"/>
                    <a:pt x="6759" y="1465"/>
                    <a:pt x="7303" y="1737"/>
                  </a:cubicBezTo>
                  <a:cubicBezTo>
                    <a:pt x="7365" y="1758"/>
                    <a:pt x="7428" y="1779"/>
                    <a:pt x="7491" y="1800"/>
                  </a:cubicBezTo>
                  <a:cubicBezTo>
                    <a:pt x="8182" y="2114"/>
                    <a:pt x="8851" y="2491"/>
                    <a:pt x="9479" y="2888"/>
                  </a:cubicBezTo>
                  <a:cubicBezTo>
                    <a:pt x="9562" y="2930"/>
                    <a:pt x="9667" y="2993"/>
                    <a:pt x="9751" y="3035"/>
                  </a:cubicBezTo>
                  <a:cubicBezTo>
                    <a:pt x="11843" y="4395"/>
                    <a:pt x="13643" y="6194"/>
                    <a:pt x="15003" y="8287"/>
                  </a:cubicBezTo>
                  <a:cubicBezTo>
                    <a:pt x="15044" y="8370"/>
                    <a:pt x="15107" y="8475"/>
                    <a:pt x="15149" y="8559"/>
                  </a:cubicBezTo>
                  <a:cubicBezTo>
                    <a:pt x="15547" y="9207"/>
                    <a:pt x="15923" y="9856"/>
                    <a:pt x="16258" y="10567"/>
                  </a:cubicBezTo>
                  <a:cubicBezTo>
                    <a:pt x="16279" y="10630"/>
                    <a:pt x="16300" y="10693"/>
                    <a:pt x="16342" y="10756"/>
                  </a:cubicBezTo>
                  <a:cubicBezTo>
                    <a:pt x="16572" y="11300"/>
                    <a:pt x="16802" y="11844"/>
                    <a:pt x="16990" y="12429"/>
                  </a:cubicBezTo>
                  <a:cubicBezTo>
                    <a:pt x="17011" y="12471"/>
                    <a:pt x="17011" y="12534"/>
                    <a:pt x="17032" y="12576"/>
                  </a:cubicBezTo>
                  <a:cubicBezTo>
                    <a:pt x="17200" y="13078"/>
                    <a:pt x="17346" y="13601"/>
                    <a:pt x="17451" y="14124"/>
                  </a:cubicBezTo>
                  <a:cubicBezTo>
                    <a:pt x="17493" y="14187"/>
                    <a:pt x="17493" y="14229"/>
                    <a:pt x="17493" y="14292"/>
                  </a:cubicBezTo>
                  <a:cubicBezTo>
                    <a:pt x="17597" y="14752"/>
                    <a:pt x="17660" y="15254"/>
                    <a:pt x="17744" y="15756"/>
                  </a:cubicBezTo>
                  <a:cubicBezTo>
                    <a:pt x="17744" y="15798"/>
                    <a:pt x="17765" y="15861"/>
                    <a:pt x="17765" y="15903"/>
                  </a:cubicBezTo>
                  <a:cubicBezTo>
                    <a:pt x="17848" y="16614"/>
                    <a:pt x="17911" y="17326"/>
                    <a:pt x="17911" y="18058"/>
                  </a:cubicBezTo>
                  <a:lnTo>
                    <a:pt x="18057" y="18058"/>
                  </a:lnTo>
                  <a:cubicBezTo>
                    <a:pt x="18016" y="17284"/>
                    <a:pt x="17953" y="16593"/>
                    <a:pt x="17869" y="15903"/>
                  </a:cubicBezTo>
                  <a:cubicBezTo>
                    <a:pt x="17869" y="15861"/>
                    <a:pt x="17869" y="15798"/>
                    <a:pt x="17848" y="15756"/>
                  </a:cubicBezTo>
                  <a:cubicBezTo>
                    <a:pt x="17806" y="15254"/>
                    <a:pt x="17702" y="14752"/>
                    <a:pt x="17618" y="14292"/>
                  </a:cubicBezTo>
                  <a:cubicBezTo>
                    <a:pt x="17618" y="14229"/>
                    <a:pt x="17597" y="14187"/>
                    <a:pt x="17597" y="14124"/>
                  </a:cubicBezTo>
                  <a:cubicBezTo>
                    <a:pt x="17493" y="13601"/>
                    <a:pt x="17346" y="13099"/>
                    <a:pt x="17179" y="12597"/>
                  </a:cubicBezTo>
                  <a:cubicBezTo>
                    <a:pt x="17137" y="12555"/>
                    <a:pt x="17137" y="12513"/>
                    <a:pt x="17116" y="12450"/>
                  </a:cubicBezTo>
                  <a:cubicBezTo>
                    <a:pt x="16928" y="11906"/>
                    <a:pt x="16718" y="11341"/>
                    <a:pt x="16488" y="10797"/>
                  </a:cubicBezTo>
                  <a:cubicBezTo>
                    <a:pt x="16467" y="10756"/>
                    <a:pt x="16446" y="10672"/>
                    <a:pt x="16404" y="10609"/>
                  </a:cubicBezTo>
                  <a:cubicBezTo>
                    <a:pt x="16091" y="9940"/>
                    <a:pt x="15756" y="9312"/>
                    <a:pt x="15400" y="8684"/>
                  </a:cubicBezTo>
                  <a:lnTo>
                    <a:pt x="15233" y="8454"/>
                  </a:lnTo>
                  <a:cubicBezTo>
                    <a:pt x="13789" y="6173"/>
                    <a:pt x="11864" y="4206"/>
                    <a:pt x="9562" y="2763"/>
                  </a:cubicBezTo>
                  <a:lnTo>
                    <a:pt x="9332" y="2616"/>
                  </a:lnTo>
                  <a:cubicBezTo>
                    <a:pt x="8705" y="2219"/>
                    <a:pt x="8035" y="1884"/>
                    <a:pt x="7386" y="1591"/>
                  </a:cubicBezTo>
                  <a:cubicBezTo>
                    <a:pt x="7345" y="1570"/>
                    <a:pt x="7261" y="1549"/>
                    <a:pt x="7198" y="1507"/>
                  </a:cubicBezTo>
                  <a:cubicBezTo>
                    <a:pt x="6675" y="1277"/>
                    <a:pt x="6131" y="1068"/>
                    <a:pt x="5566" y="901"/>
                  </a:cubicBezTo>
                  <a:cubicBezTo>
                    <a:pt x="5503" y="859"/>
                    <a:pt x="5461" y="859"/>
                    <a:pt x="5399" y="838"/>
                  </a:cubicBezTo>
                  <a:cubicBezTo>
                    <a:pt x="4896" y="670"/>
                    <a:pt x="4373" y="545"/>
                    <a:pt x="3892" y="419"/>
                  </a:cubicBezTo>
                  <a:cubicBezTo>
                    <a:pt x="3829" y="398"/>
                    <a:pt x="3788" y="398"/>
                    <a:pt x="3725" y="398"/>
                  </a:cubicBezTo>
                  <a:cubicBezTo>
                    <a:pt x="3244" y="294"/>
                    <a:pt x="2762" y="210"/>
                    <a:pt x="2260" y="147"/>
                  </a:cubicBezTo>
                  <a:cubicBezTo>
                    <a:pt x="2197" y="147"/>
                    <a:pt x="2156" y="126"/>
                    <a:pt x="2093" y="126"/>
                  </a:cubicBezTo>
                  <a:cubicBezTo>
                    <a:pt x="1423" y="43"/>
                    <a:pt x="712"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4"/>
            <p:cNvSpPr/>
            <p:nvPr/>
          </p:nvSpPr>
          <p:spPr>
            <a:xfrm>
              <a:off x="3118200" y="2242075"/>
              <a:ext cx="412750" cy="412225"/>
            </a:xfrm>
            <a:custGeom>
              <a:avLst/>
              <a:gdLst/>
              <a:ahLst/>
              <a:cxnLst/>
              <a:rect l="l" t="t" r="r" b="b"/>
              <a:pathLst>
                <a:path w="16510" h="16489" extrusionOk="0">
                  <a:moveTo>
                    <a:pt x="1" y="0"/>
                  </a:moveTo>
                  <a:lnTo>
                    <a:pt x="1" y="168"/>
                  </a:lnTo>
                  <a:cubicBezTo>
                    <a:pt x="858" y="168"/>
                    <a:pt x="1695" y="251"/>
                    <a:pt x="2511" y="356"/>
                  </a:cubicBezTo>
                  <a:cubicBezTo>
                    <a:pt x="2574" y="356"/>
                    <a:pt x="2616" y="377"/>
                    <a:pt x="2679" y="377"/>
                  </a:cubicBezTo>
                  <a:cubicBezTo>
                    <a:pt x="3202" y="461"/>
                    <a:pt x="3725" y="586"/>
                    <a:pt x="4206" y="712"/>
                  </a:cubicBezTo>
                  <a:cubicBezTo>
                    <a:pt x="4269" y="733"/>
                    <a:pt x="4311" y="733"/>
                    <a:pt x="4394" y="775"/>
                  </a:cubicBezTo>
                  <a:cubicBezTo>
                    <a:pt x="4980" y="921"/>
                    <a:pt x="5545" y="1130"/>
                    <a:pt x="6089" y="1339"/>
                  </a:cubicBezTo>
                  <a:cubicBezTo>
                    <a:pt x="6173" y="1360"/>
                    <a:pt x="6236" y="1402"/>
                    <a:pt x="6278" y="1423"/>
                  </a:cubicBezTo>
                  <a:cubicBezTo>
                    <a:pt x="6989" y="1716"/>
                    <a:pt x="7659" y="2051"/>
                    <a:pt x="8328" y="2448"/>
                  </a:cubicBezTo>
                  <a:cubicBezTo>
                    <a:pt x="8391" y="2490"/>
                    <a:pt x="8496" y="2553"/>
                    <a:pt x="8579" y="2595"/>
                  </a:cubicBezTo>
                  <a:cubicBezTo>
                    <a:pt x="10734" y="3934"/>
                    <a:pt x="12555" y="5754"/>
                    <a:pt x="13894" y="7909"/>
                  </a:cubicBezTo>
                  <a:cubicBezTo>
                    <a:pt x="13936" y="7993"/>
                    <a:pt x="13998" y="8098"/>
                    <a:pt x="14040" y="8161"/>
                  </a:cubicBezTo>
                  <a:cubicBezTo>
                    <a:pt x="14438" y="8830"/>
                    <a:pt x="14773" y="9500"/>
                    <a:pt x="15066" y="10211"/>
                  </a:cubicBezTo>
                  <a:cubicBezTo>
                    <a:pt x="15086" y="10295"/>
                    <a:pt x="15128" y="10337"/>
                    <a:pt x="15149" y="10399"/>
                  </a:cubicBezTo>
                  <a:cubicBezTo>
                    <a:pt x="15379" y="10943"/>
                    <a:pt x="15568" y="11508"/>
                    <a:pt x="15714" y="12094"/>
                  </a:cubicBezTo>
                  <a:cubicBezTo>
                    <a:pt x="15756" y="12136"/>
                    <a:pt x="15756" y="12199"/>
                    <a:pt x="15777" y="12283"/>
                  </a:cubicBezTo>
                  <a:cubicBezTo>
                    <a:pt x="15902" y="12764"/>
                    <a:pt x="16007" y="13287"/>
                    <a:pt x="16112" y="13810"/>
                  </a:cubicBezTo>
                  <a:cubicBezTo>
                    <a:pt x="16112" y="13873"/>
                    <a:pt x="16133" y="13915"/>
                    <a:pt x="16133" y="13977"/>
                  </a:cubicBezTo>
                  <a:cubicBezTo>
                    <a:pt x="16279" y="14793"/>
                    <a:pt x="16321" y="15630"/>
                    <a:pt x="16321" y="16488"/>
                  </a:cubicBezTo>
                  <a:lnTo>
                    <a:pt x="16488" y="16488"/>
                  </a:lnTo>
                  <a:cubicBezTo>
                    <a:pt x="16509" y="15672"/>
                    <a:pt x="16446" y="14856"/>
                    <a:pt x="16321" y="14061"/>
                  </a:cubicBezTo>
                  <a:cubicBezTo>
                    <a:pt x="16321" y="13998"/>
                    <a:pt x="16300" y="13956"/>
                    <a:pt x="16300" y="13894"/>
                  </a:cubicBezTo>
                  <a:cubicBezTo>
                    <a:pt x="16216" y="13371"/>
                    <a:pt x="16112" y="12847"/>
                    <a:pt x="15986" y="12345"/>
                  </a:cubicBezTo>
                  <a:cubicBezTo>
                    <a:pt x="15944" y="12303"/>
                    <a:pt x="15944" y="12241"/>
                    <a:pt x="15923" y="12178"/>
                  </a:cubicBezTo>
                  <a:cubicBezTo>
                    <a:pt x="15777" y="11592"/>
                    <a:pt x="15589" y="11048"/>
                    <a:pt x="15379" y="10504"/>
                  </a:cubicBezTo>
                  <a:cubicBezTo>
                    <a:pt x="15358" y="10441"/>
                    <a:pt x="15338" y="10358"/>
                    <a:pt x="15296" y="10316"/>
                  </a:cubicBezTo>
                  <a:cubicBezTo>
                    <a:pt x="15003" y="9625"/>
                    <a:pt x="14689" y="8956"/>
                    <a:pt x="14333" y="8328"/>
                  </a:cubicBezTo>
                  <a:cubicBezTo>
                    <a:pt x="14291" y="8244"/>
                    <a:pt x="14229" y="8161"/>
                    <a:pt x="14166" y="8056"/>
                  </a:cubicBezTo>
                  <a:cubicBezTo>
                    <a:pt x="12764" y="5713"/>
                    <a:pt x="10797" y="3746"/>
                    <a:pt x="8454" y="2344"/>
                  </a:cubicBezTo>
                  <a:cubicBezTo>
                    <a:pt x="8370" y="2281"/>
                    <a:pt x="8286" y="2239"/>
                    <a:pt x="8182" y="2176"/>
                  </a:cubicBezTo>
                  <a:cubicBezTo>
                    <a:pt x="7554" y="1821"/>
                    <a:pt x="6884" y="1507"/>
                    <a:pt x="6194" y="1214"/>
                  </a:cubicBezTo>
                  <a:cubicBezTo>
                    <a:pt x="6152" y="1193"/>
                    <a:pt x="6068" y="1151"/>
                    <a:pt x="6006" y="1130"/>
                  </a:cubicBezTo>
                  <a:cubicBezTo>
                    <a:pt x="5462" y="921"/>
                    <a:pt x="4918" y="733"/>
                    <a:pt x="4332" y="586"/>
                  </a:cubicBezTo>
                  <a:cubicBezTo>
                    <a:pt x="4290" y="544"/>
                    <a:pt x="4248" y="544"/>
                    <a:pt x="4164" y="523"/>
                  </a:cubicBezTo>
                  <a:cubicBezTo>
                    <a:pt x="3662" y="398"/>
                    <a:pt x="3139" y="293"/>
                    <a:pt x="2616" y="210"/>
                  </a:cubicBezTo>
                  <a:cubicBezTo>
                    <a:pt x="2574" y="210"/>
                    <a:pt x="2511" y="189"/>
                    <a:pt x="2470" y="189"/>
                  </a:cubicBezTo>
                  <a:cubicBezTo>
                    <a:pt x="1653" y="63"/>
                    <a:pt x="837"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4"/>
            <p:cNvSpPr/>
            <p:nvPr/>
          </p:nvSpPr>
          <p:spPr>
            <a:xfrm>
              <a:off x="3118725" y="2281300"/>
              <a:ext cx="374025" cy="375075"/>
            </a:xfrm>
            <a:custGeom>
              <a:avLst/>
              <a:gdLst/>
              <a:ahLst/>
              <a:cxnLst/>
              <a:rect l="l" t="t" r="r" b="b"/>
              <a:pathLst>
                <a:path w="14961" h="15003" extrusionOk="0">
                  <a:moveTo>
                    <a:pt x="0" y="1"/>
                  </a:moveTo>
                  <a:lnTo>
                    <a:pt x="0" y="168"/>
                  </a:lnTo>
                  <a:cubicBezTo>
                    <a:pt x="1047" y="168"/>
                    <a:pt x="2072" y="273"/>
                    <a:pt x="3034" y="482"/>
                  </a:cubicBezTo>
                  <a:cubicBezTo>
                    <a:pt x="3097" y="482"/>
                    <a:pt x="3139" y="503"/>
                    <a:pt x="3223" y="503"/>
                  </a:cubicBezTo>
                  <a:cubicBezTo>
                    <a:pt x="3809" y="628"/>
                    <a:pt x="4373" y="796"/>
                    <a:pt x="4917" y="1005"/>
                  </a:cubicBezTo>
                  <a:cubicBezTo>
                    <a:pt x="5001" y="1026"/>
                    <a:pt x="5064" y="1047"/>
                    <a:pt x="5127" y="1089"/>
                  </a:cubicBezTo>
                  <a:cubicBezTo>
                    <a:pt x="5859" y="1340"/>
                    <a:pt x="6550" y="1654"/>
                    <a:pt x="7198" y="2051"/>
                  </a:cubicBezTo>
                  <a:cubicBezTo>
                    <a:pt x="7282" y="2093"/>
                    <a:pt x="7386" y="2156"/>
                    <a:pt x="7470" y="2198"/>
                  </a:cubicBezTo>
                  <a:cubicBezTo>
                    <a:pt x="9667" y="3495"/>
                    <a:pt x="11488" y="5315"/>
                    <a:pt x="12764" y="7512"/>
                  </a:cubicBezTo>
                  <a:cubicBezTo>
                    <a:pt x="12827" y="7596"/>
                    <a:pt x="12868" y="7701"/>
                    <a:pt x="12931" y="7784"/>
                  </a:cubicBezTo>
                  <a:cubicBezTo>
                    <a:pt x="13287" y="8433"/>
                    <a:pt x="13643" y="9144"/>
                    <a:pt x="13894" y="9835"/>
                  </a:cubicBezTo>
                  <a:cubicBezTo>
                    <a:pt x="13915" y="9918"/>
                    <a:pt x="13957" y="9981"/>
                    <a:pt x="13977" y="10044"/>
                  </a:cubicBezTo>
                  <a:cubicBezTo>
                    <a:pt x="14187" y="10609"/>
                    <a:pt x="14333" y="11174"/>
                    <a:pt x="14480" y="11760"/>
                  </a:cubicBezTo>
                  <a:cubicBezTo>
                    <a:pt x="14501" y="11802"/>
                    <a:pt x="14501" y="11864"/>
                    <a:pt x="14501" y="11927"/>
                  </a:cubicBezTo>
                  <a:cubicBezTo>
                    <a:pt x="14710" y="12931"/>
                    <a:pt x="14814" y="13957"/>
                    <a:pt x="14814" y="15003"/>
                  </a:cubicBezTo>
                  <a:lnTo>
                    <a:pt x="14961" y="15003"/>
                  </a:lnTo>
                  <a:cubicBezTo>
                    <a:pt x="14940" y="13915"/>
                    <a:pt x="14835" y="12931"/>
                    <a:pt x="14647" y="11969"/>
                  </a:cubicBezTo>
                  <a:cubicBezTo>
                    <a:pt x="14647" y="11906"/>
                    <a:pt x="14626" y="11864"/>
                    <a:pt x="14626" y="11781"/>
                  </a:cubicBezTo>
                  <a:cubicBezTo>
                    <a:pt x="14501" y="11195"/>
                    <a:pt x="14333" y="10630"/>
                    <a:pt x="14145" y="10086"/>
                  </a:cubicBezTo>
                  <a:cubicBezTo>
                    <a:pt x="14124" y="10023"/>
                    <a:pt x="14103" y="9939"/>
                    <a:pt x="14082" y="9898"/>
                  </a:cubicBezTo>
                  <a:cubicBezTo>
                    <a:pt x="13831" y="9186"/>
                    <a:pt x="13517" y="8537"/>
                    <a:pt x="13182" y="7889"/>
                  </a:cubicBezTo>
                  <a:cubicBezTo>
                    <a:pt x="13140" y="7805"/>
                    <a:pt x="13078" y="7701"/>
                    <a:pt x="13057" y="7617"/>
                  </a:cubicBezTo>
                  <a:cubicBezTo>
                    <a:pt x="11718" y="5211"/>
                    <a:pt x="9730" y="3223"/>
                    <a:pt x="7324" y="1884"/>
                  </a:cubicBezTo>
                  <a:cubicBezTo>
                    <a:pt x="7240" y="1842"/>
                    <a:pt x="7177" y="1779"/>
                    <a:pt x="7073" y="1758"/>
                  </a:cubicBezTo>
                  <a:cubicBezTo>
                    <a:pt x="6403" y="1423"/>
                    <a:pt x="5754" y="1110"/>
                    <a:pt x="5064" y="879"/>
                  </a:cubicBezTo>
                  <a:cubicBezTo>
                    <a:pt x="5001" y="838"/>
                    <a:pt x="4917" y="817"/>
                    <a:pt x="4876" y="796"/>
                  </a:cubicBezTo>
                  <a:cubicBezTo>
                    <a:pt x="4311" y="607"/>
                    <a:pt x="3746" y="461"/>
                    <a:pt x="3181" y="314"/>
                  </a:cubicBezTo>
                  <a:cubicBezTo>
                    <a:pt x="3118" y="294"/>
                    <a:pt x="3076" y="294"/>
                    <a:pt x="2993" y="294"/>
                  </a:cubicBezTo>
                  <a:cubicBezTo>
                    <a:pt x="2030" y="84"/>
                    <a:pt x="1026"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4"/>
            <p:cNvSpPr/>
            <p:nvPr/>
          </p:nvSpPr>
          <p:spPr>
            <a:xfrm>
              <a:off x="3118200" y="2320525"/>
              <a:ext cx="335325" cy="336375"/>
            </a:xfrm>
            <a:custGeom>
              <a:avLst/>
              <a:gdLst/>
              <a:ahLst/>
              <a:cxnLst/>
              <a:rect l="l" t="t" r="r" b="b"/>
              <a:pathLst>
                <a:path w="13413" h="13455" extrusionOk="0">
                  <a:moveTo>
                    <a:pt x="1" y="1"/>
                  </a:moveTo>
                  <a:lnTo>
                    <a:pt x="1" y="168"/>
                  </a:lnTo>
                  <a:cubicBezTo>
                    <a:pt x="1340" y="168"/>
                    <a:pt x="2616" y="378"/>
                    <a:pt x="3830" y="733"/>
                  </a:cubicBezTo>
                  <a:cubicBezTo>
                    <a:pt x="3892" y="775"/>
                    <a:pt x="3955" y="775"/>
                    <a:pt x="4039" y="796"/>
                  </a:cubicBezTo>
                  <a:cubicBezTo>
                    <a:pt x="4771" y="1026"/>
                    <a:pt x="5441" y="1319"/>
                    <a:pt x="6131" y="1654"/>
                  </a:cubicBezTo>
                  <a:cubicBezTo>
                    <a:pt x="6194" y="1717"/>
                    <a:pt x="6299" y="1758"/>
                    <a:pt x="6382" y="1821"/>
                  </a:cubicBezTo>
                  <a:cubicBezTo>
                    <a:pt x="8579" y="3014"/>
                    <a:pt x="10420" y="4855"/>
                    <a:pt x="11634" y="7073"/>
                  </a:cubicBezTo>
                  <a:cubicBezTo>
                    <a:pt x="11697" y="7157"/>
                    <a:pt x="11739" y="7261"/>
                    <a:pt x="11781" y="7324"/>
                  </a:cubicBezTo>
                  <a:cubicBezTo>
                    <a:pt x="12115" y="7994"/>
                    <a:pt x="12408" y="8684"/>
                    <a:pt x="12638" y="9417"/>
                  </a:cubicBezTo>
                  <a:cubicBezTo>
                    <a:pt x="12659" y="9500"/>
                    <a:pt x="12680" y="9563"/>
                    <a:pt x="12680" y="9626"/>
                  </a:cubicBezTo>
                  <a:cubicBezTo>
                    <a:pt x="13057" y="10839"/>
                    <a:pt x="13266" y="12116"/>
                    <a:pt x="13266" y="13455"/>
                  </a:cubicBezTo>
                  <a:lnTo>
                    <a:pt x="13413" y="13455"/>
                  </a:lnTo>
                  <a:cubicBezTo>
                    <a:pt x="13413" y="12095"/>
                    <a:pt x="13245" y="10839"/>
                    <a:pt x="12889" y="9668"/>
                  </a:cubicBezTo>
                  <a:cubicBezTo>
                    <a:pt x="12869" y="9584"/>
                    <a:pt x="12869" y="9521"/>
                    <a:pt x="12848" y="9479"/>
                  </a:cubicBezTo>
                  <a:cubicBezTo>
                    <a:pt x="12638" y="8768"/>
                    <a:pt x="12345" y="8098"/>
                    <a:pt x="12032" y="7471"/>
                  </a:cubicBezTo>
                  <a:cubicBezTo>
                    <a:pt x="11990" y="7387"/>
                    <a:pt x="11948" y="7282"/>
                    <a:pt x="11906" y="7199"/>
                  </a:cubicBezTo>
                  <a:cubicBezTo>
                    <a:pt x="10651" y="4792"/>
                    <a:pt x="8663" y="2805"/>
                    <a:pt x="6236" y="1528"/>
                  </a:cubicBezTo>
                  <a:cubicBezTo>
                    <a:pt x="6152" y="1466"/>
                    <a:pt x="6047" y="1445"/>
                    <a:pt x="5964" y="1403"/>
                  </a:cubicBezTo>
                  <a:cubicBezTo>
                    <a:pt x="5315" y="1089"/>
                    <a:pt x="4625" y="796"/>
                    <a:pt x="3934" y="587"/>
                  </a:cubicBezTo>
                  <a:cubicBezTo>
                    <a:pt x="3871" y="545"/>
                    <a:pt x="3788" y="524"/>
                    <a:pt x="3746" y="524"/>
                  </a:cubicBezTo>
                  <a:cubicBezTo>
                    <a:pt x="2574" y="189"/>
                    <a:pt x="13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4"/>
            <p:cNvSpPr/>
            <p:nvPr/>
          </p:nvSpPr>
          <p:spPr>
            <a:xfrm>
              <a:off x="3117675" y="2358200"/>
              <a:ext cx="298200" cy="297150"/>
            </a:xfrm>
            <a:custGeom>
              <a:avLst/>
              <a:gdLst/>
              <a:ahLst/>
              <a:cxnLst/>
              <a:rect l="l" t="t" r="r" b="b"/>
              <a:pathLst>
                <a:path w="11928" h="11886" extrusionOk="0">
                  <a:moveTo>
                    <a:pt x="1" y="0"/>
                  </a:moveTo>
                  <a:lnTo>
                    <a:pt x="1" y="147"/>
                  </a:lnTo>
                  <a:cubicBezTo>
                    <a:pt x="1800" y="147"/>
                    <a:pt x="3495" y="565"/>
                    <a:pt x="5043" y="1298"/>
                  </a:cubicBezTo>
                  <a:cubicBezTo>
                    <a:pt x="5127" y="1360"/>
                    <a:pt x="5232" y="1381"/>
                    <a:pt x="5315" y="1423"/>
                  </a:cubicBezTo>
                  <a:cubicBezTo>
                    <a:pt x="7491" y="2553"/>
                    <a:pt x="9333" y="4353"/>
                    <a:pt x="10462" y="6591"/>
                  </a:cubicBezTo>
                  <a:cubicBezTo>
                    <a:pt x="10504" y="6654"/>
                    <a:pt x="10546" y="6759"/>
                    <a:pt x="10588" y="6842"/>
                  </a:cubicBezTo>
                  <a:cubicBezTo>
                    <a:pt x="11320" y="8370"/>
                    <a:pt x="11739" y="10086"/>
                    <a:pt x="11739" y="11885"/>
                  </a:cubicBezTo>
                  <a:lnTo>
                    <a:pt x="11906" y="11885"/>
                  </a:lnTo>
                  <a:cubicBezTo>
                    <a:pt x="11927" y="10148"/>
                    <a:pt x="11530" y="8495"/>
                    <a:pt x="10860" y="7010"/>
                  </a:cubicBezTo>
                  <a:cubicBezTo>
                    <a:pt x="10797" y="6926"/>
                    <a:pt x="10776" y="6822"/>
                    <a:pt x="10713" y="6738"/>
                  </a:cubicBezTo>
                  <a:cubicBezTo>
                    <a:pt x="9542" y="4311"/>
                    <a:pt x="7575" y="2344"/>
                    <a:pt x="5148" y="1172"/>
                  </a:cubicBezTo>
                  <a:cubicBezTo>
                    <a:pt x="5064" y="1109"/>
                    <a:pt x="4980" y="1088"/>
                    <a:pt x="4876" y="1047"/>
                  </a:cubicBezTo>
                  <a:cubicBezTo>
                    <a:pt x="3390" y="356"/>
                    <a:pt x="1737"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4"/>
            <p:cNvSpPr/>
            <p:nvPr/>
          </p:nvSpPr>
          <p:spPr>
            <a:xfrm>
              <a:off x="3118200" y="2396375"/>
              <a:ext cx="258950" cy="258975"/>
            </a:xfrm>
            <a:custGeom>
              <a:avLst/>
              <a:gdLst/>
              <a:ahLst/>
              <a:cxnLst/>
              <a:rect l="l" t="t" r="r" b="b"/>
              <a:pathLst>
                <a:path w="10358" h="10359" extrusionOk="0">
                  <a:moveTo>
                    <a:pt x="1" y="1"/>
                  </a:moveTo>
                  <a:lnTo>
                    <a:pt x="1" y="168"/>
                  </a:lnTo>
                  <a:cubicBezTo>
                    <a:pt x="5629" y="168"/>
                    <a:pt x="10211" y="4750"/>
                    <a:pt x="10211" y="10358"/>
                  </a:cubicBezTo>
                  <a:lnTo>
                    <a:pt x="10358" y="10358"/>
                  </a:lnTo>
                  <a:cubicBezTo>
                    <a:pt x="10358" y="4667"/>
                    <a:pt x="5713"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4"/>
            <p:cNvSpPr/>
            <p:nvPr/>
          </p:nvSpPr>
          <p:spPr>
            <a:xfrm>
              <a:off x="3118200" y="2435100"/>
              <a:ext cx="220250" cy="220250"/>
            </a:xfrm>
            <a:custGeom>
              <a:avLst/>
              <a:gdLst/>
              <a:ahLst/>
              <a:cxnLst/>
              <a:rect l="l" t="t" r="r" b="b"/>
              <a:pathLst>
                <a:path w="8810" h="8810" extrusionOk="0">
                  <a:moveTo>
                    <a:pt x="1" y="0"/>
                  </a:moveTo>
                  <a:lnTo>
                    <a:pt x="1" y="168"/>
                  </a:lnTo>
                  <a:cubicBezTo>
                    <a:pt x="4771" y="168"/>
                    <a:pt x="8663" y="4038"/>
                    <a:pt x="8663" y="8809"/>
                  </a:cubicBezTo>
                  <a:lnTo>
                    <a:pt x="8809" y="8809"/>
                  </a:lnTo>
                  <a:cubicBezTo>
                    <a:pt x="8809" y="3955"/>
                    <a:pt x="485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4"/>
            <p:cNvSpPr/>
            <p:nvPr/>
          </p:nvSpPr>
          <p:spPr>
            <a:xfrm>
              <a:off x="3118200" y="2473800"/>
              <a:ext cx="182050" cy="181550"/>
            </a:xfrm>
            <a:custGeom>
              <a:avLst/>
              <a:gdLst/>
              <a:ahLst/>
              <a:cxnLst/>
              <a:rect l="l" t="t" r="r" b="b"/>
              <a:pathLst>
                <a:path w="7282" h="7262" extrusionOk="0">
                  <a:moveTo>
                    <a:pt x="1" y="1"/>
                  </a:moveTo>
                  <a:lnTo>
                    <a:pt x="1" y="147"/>
                  </a:lnTo>
                  <a:cubicBezTo>
                    <a:pt x="3934" y="147"/>
                    <a:pt x="7115" y="3348"/>
                    <a:pt x="7115" y="7261"/>
                  </a:cubicBezTo>
                  <a:lnTo>
                    <a:pt x="7282" y="7261"/>
                  </a:lnTo>
                  <a:cubicBezTo>
                    <a:pt x="7282" y="3244"/>
                    <a:pt x="403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4"/>
            <p:cNvSpPr/>
            <p:nvPr/>
          </p:nvSpPr>
          <p:spPr>
            <a:xfrm>
              <a:off x="3118200" y="2512500"/>
              <a:ext cx="143350" cy="142850"/>
            </a:xfrm>
            <a:custGeom>
              <a:avLst/>
              <a:gdLst/>
              <a:ahLst/>
              <a:cxnLst/>
              <a:rect l="l" t="t" r="r" b="b"/>
              <a:pathLst>
                <a:path w="5734" h="5714" extrusionOk="0">
                  <a:moveTo>
                    <a:pt x="1" y="1"/>
                  </a:moveTo>
                  <a:lnTo>
                    <a:pt x="1" y="147"/>
                  </a:lnTo>
                  <a:cubicBezTo>
                    <a:pt x="3097" y="147"/>
                    <a:pt x="5566" y="2658"/>
                    <a:pt x="5566" y="5713"/>
                  </a:cubicBezTo>
                  <a:lnTo>
                    <a:pt x="5734" y="5713"/>
                  </a:lnTo>
                  <a:cubicBezTo>
                    <a:pt x="5734" y="2554"/>
                    <a:pt x="3160"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4"/>
            <p:cNvSpPr/>
            <p:nvPr/>
          </p:nvSpPr>
          <p:spPr>
            <a:xfrm>
              <a:off x="3118200" y="2550175"/>
              <a:ext cx="105175" cy="104650"/>
            </a:xfrm>
            <a:custGeom>
              <a:avLst/>
              <a:gdLst/>
              <a:ahLst/>
              <a:cxnLst/>
              <a:rect l="l" t="t" r="r" b="b"/>
              <a:pathLst>
                <a:path w="4207" h="4186" extrusionOk="0">
                  <a:moveTo>
                    <a:pt x="1" y="0"/>
                  </a:moveTo>
                  <a:lnTo>
                    <a:pt x="1" y="168"/>
                  </a:lnTo>
                  <a:cubicBezTo>
                    <a:pt x="2218" y="168"/>
                    <a:pt x="4039" y="1967"/>
                    <a:pt x="4039" y="4185"/>
                  </a:cubicBezTo>
                  <a:lnTo>
                    <a:pt x="4185" y="4185"/>
                  </a:lnTo>
                  <a:cubicBezTo>
                    <a:pt x="4206" y="1884"/>
                    <a:pt x="232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4"/>
            <p:cNvSpPr/>
            <p:nvPr/>
          </p:nvSpPr>
          <p:spPr>
            <a:xfrm>
              <a:off x="3118200" y="2588875"/>
              <a:ext cx="66975" cy="66475"/>
            </a:xfrm>
            <a:custGeom>
              <a:avLst/>
              <a:gdLst/>
              <a:ahLst/>
              <a:cxnLst/>
              <a:rect l="l" t="t" r="r" b="b"/>
              <a:pathLst>
                <a:path w="2679" h="2659" extrusionOk="0">
                  <a:moveTo>
                    <a:pt x="1" y="1"/>
                  </a:moveTo>
                  <a:lnTo>
                    <a:pt x="1" y="147"/>
                  </a:lnTo>
                  <a:cubicBezTo>
                    <a:pt x="1381" y="147"/>
                    <a:pt x="2511" y="1277"/>
                    <a:pt x="2511" y="2658"/>
                  </a:cubicBezTo>
                  <a:lnTo>
                    <a:pt x="2679" y="2658"/>
                  </a:lnTo>
                  <a:cubicBezTo>
                    <a:pt x="2679" y="1193"/>
                    <a:pt x="1465"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4"/>
            <p:cNvSpPr/>
            <p:nvPr/>
          </p:nvSpPr>
          <p:spPr>
            <a:xfrm>
              <a:off x="3699350" y="2164125"/>
              <a:ext cx="488600" cy="488600"/>
            </a:xfrm>
            <a:custGeom>
              <a:avLst/>
              <a:gdLst/>
              <a:ahLst/>
              <a:cxnLst/>
              <a:rect l="l" t="t" r="r" b="b"/>
              <a:pathLst>
                <a:path w="19544" h="19544" extrusionOk="0">
                  <a:moveTo>
                    <a:pt x="19543" y="1"/>
                  </a:moveTo>
                  <a:cubicBezTo>
                    <a:pt x="18916" y="1"/>
                    <a:pt x="18288" y="43"/>
                    <a:pt x="17660" y="84"/>
                  </a:cubicBezTo>
                  <a:cubicBezTo>
                    <a:pt x="17618" y="84"/>
                    <a:pt x="17556" y="84"/>
                    <a:pt x="17514" y="105"/>
                  </a:cubicBezTo>
                  <a:cubicBezTo>
                    <a:pt x="17032" y="168"/>
                    <a:pt x="16572" y="210"/>
                    <a:pt x="16091" y="315"/>
                  </a:cubicBezTo>
                  <a:cubicBezTo>
                    <a:pt x="16049" y="315"/>
                    <a:pt x="15986" y="356"/>
                    <a:pt x="15944" y="356"/>
                  </a:cubicBezTo>
                  <a:cubicBezTo>
                    <a:pt x="15442" y="440"/>
                    <a:pt x="14961" y="566"/>
                    <a:pt x="14501" y="691"/>
                  </a:cubicBezTo>
                  <a:cubicBezTo>
                    <a:pt x="14438" y="712"/>
                    <a:pt x="14396" y="712"/>
                    <a:pt x="14333" y="733"/>
                  </a:cubicBezTo>
                  <a:cubicBezTo>
                    <a:pt x="13852" y="880"/>
                    <a:pt x="13329" y="1026"/>
                    <a:pt x="12848" y="1214"/>
                  </a:cubicBezTo>
                  <a:cubicBezTo>
                    <a:pt x="12806" y="1235"/>
                    <a:pt x="12743" y="1256"/>
                    <a:pt x="12701" y="1256"/>
                  </a:cubicBezTo>
                  <a:cubicBezTo>
                    <a:pt x="12136" y="1486"/>
                    <a:pt x="11613" y="1716"/>
                    <a:pt x="11090" y="1947"/>
                  </a:cubicBezTo>
                  <a:cubicBezTo>
                    <a:pt x="11048" y="1968"/>
                    <a:pt x="10965" y="2009"/>
                    <a:pt x="10923" y="2030"/>
                  </a:cubicBezTo>
                  <a:cubicBezTo>
                    <a:pt x="10253" y="2344"/>
                    <a:pt x="9626" y="2700"/>
                    <a:pt x="9040" y="3097"/>
                  </a:cubicBezTo>
                  <a:lnTo>
                    <a:pt x="8789" y="3265"/>
                  </a:lnTo>
                  <a:cubicBezTo>
                    <a:pt x="6592" y="4729"/>
                    <a:pt x="4708" y="6613"/>
                    <a:pt x="3244" y="8810"/>
                  </a:cubicBezTo>
                  <a:lnTo>
                    <a:pt x="3097" y="9040"/>
                  </a:lnTo>
                  <a:cubicBezTo>
                    <a:pt x="2700" y="9647"/>
                    <a:pt x="2365" y="10274"/>
                    <a:pt x="2030" y="10923"/>
                  </a:cubicBezTo>
                  <a:cubicBezTo>
                    <a:pt x="1988" y="10965"/>
                    <a:pt x="1967" y="11048"/>
                    <a:pt x="1947" y="11111"/>
                  </a:cubicBezTo>
                  <a:cubicBezTo>
                    <a:pt x="1675" y="11634"/>
                    <a:pt x="1465" y="12157"/>
                    <a:pt x="1256" y="12701"/>
                  </a:cubicBezTo>
                  <a:cubicBezTo>
                    <a:pt x="1235" y="12743"/>
                    <a:pt x="1214" y="12806"/>
                    <a:pt x="1214" y="12848"/>
                  </a:cubicBezTo>
                  <a:cubicBezTo>
                    <a:pt x="1026" y="13350"/>
                    <a:pt x="879" y="13852"/>
                    <a:pt x="733" y="14354"/>
                  </a:cubicBezTo>
                  <a:cubicBezTo>
                    <a:pt x="712" y="14396"/>
                    <a:pt x="712" y="14459"/>
                    <a:pt x="691" y="14501"/>
                  </a:cubicBezTo>
                  <a:cubicBezTo>
                    <a:pt x="566" y="14982"/>
                    <a:pt x="461" y="15463"/>
                    <a:pt x="356" y="15945"/>
                  </a:cubicBezTo>
                  <a:cubicBezTo>
                    <a:pt x="356" y="15986"/>
                    <a:pt x="315" y="16049"/>
                    <a:pt x="315" y="16091"/>
                  </a:cubicBezTo>
                  <a:cubicBezTo>
                    <a:pt x="252" y="16572"/>
                    <a:pt x="168" y="17033"/>
                    <a:pt x="105" y="17514"/>
                  </a:cubicBezTo>
                  <a:cubicBezTo>
                    <a:pt x="105" y="17556"/>
                    <a:pt x="105" y="17618"/>
                    <a:pt x="84" y="17660"/>
                  </a:cubicBezTo>
                  <a:cubicBezTo>
                    <a:pt x="22" y="18288"/>
                    <a:pt x="1" y="18916"/>
                    <a:pt x="1" y="19543"/>
                  </a:cubicBezTo>
                  <a:lnTo>
                    <a:pt x="168" y="19543"/>
                  </a:lnTo>
                  <a:cubicBezTo>
                    <a:pt x="84" y="18999"/>
                    <a:pt x="105" y="18372"/>
                    <a:pt x="168" y="17744"/>
                  </a:cubicBezTo>
                  <a:cubicBezTo>
                    <a:pt x="168" y="17702"/>
                    <a:pt x="168" y="17639"/>
                    <a:pt x="189" y="17577"/>
                  </a:cubicBezTo>
                  <a:cubicBezTo>
                    <a:pt x="252" y="17116"/>
                    <a:pt x="315" y="16614"/>
                    <a:pt x="398" y="16175"/>
                  </a:cubicBezTo>
                  <a:cubicBezTo>
                    <a:pt x="398" y="16133"/>
                    <a:pt x="419" y="16070"/>
                    <a:pt x="419" y="16007"/>
                  </a:cubicBezTo>
                  <a:cubicBezTo>
                    <a:pt x="524" y="15526"/>
                    <a:pt x="628" y="15045"/>
                    <a:pt x="775" y="14543"/>
                  </a:cubicBezTo>
                  <a:cubicBezTo>
                    <a:pt x="796" y="14501"/>
                    <a:pt x="796" y="14438"/>
                    <a:pt x="817" y="14396"/>
                  </a:cubicBezTo>
                  <a:cubicBezTo>
                    <a:pt x="942" y="13873"/>
                    <a:pt x="1131" y="13371"/>
                    <a:pt x="1319" y="12869"/>
                  </a:cubicBezTo>
                  <a:cubicBezTo>
                    <a:pt x="1340" y="12827"/>
                    <a:pt x="1361" y="12764"/>
                    <a:pt x="1361" y="12722"/>
                  </a:cubicBezTo>
                  <a:cubicBezTo>
                    <a:pt x="1570" y="12178"/>
                    <a:pt x="1821" y="11613"/>
                    <a:pt x="2072" y="11090"/>
                  </a:cubicBezTo>
                  <a:cubicBezTo>
                    <a:pt x="2093" y="11048"/>
                    <a:pt x="2135" y="10965"/>
                    <a:pt x="2177" y="10923"/>
                  </a:cubicBezTo>
                  <a:cubicBezTo>
                    <a:pt x="2511" y="10232"/>
                    <a:pt x="2888" y="9605"/>
                    <a:pt x="3307" y="8977"/>
                  </a:cubicBezTo>
                  <a:cubicBezTo>
                    <a:pt x="3348" y="8893"/>
                    <a:pt x="3411" y="8831"/>
                    <a:pt x="3453" y="8726"/>
                  </a:cubicBezTo>
                  <a:cubicBezTo>
                    <a:pt x="4855" y="6696"/>
                    <a:pt x="6571" y="4960"/>
                    <a:pt x="8621" y="3558"/>
                  </a:cubicBezTo>
                  <a:cubicBezTo>
                    <a:pt x="8684" y="3516"/>
                    <a:pt x="8768" y="3453"/>
                    <a:pt x="8872" y="3411"/>
                  </a:cubicBezTo>
                  <a:cubicBezTo>
                    <a:pt x="9500" y="2993"/>
                    <a:pt x="10149" y="2616"/>
                    <a:pt x="10818" y="2281"/>
                  </a:cubicBezTo>
                  <a:cubicBezTo>
                    <a:pt x="10860" y="2261"/>
                    <a:pt x="10944" y="2240"/>
                    <a:pt x="10986" y="2177"/>
                  </a:cubicBezTo>
                  <a:cubicBezTo>
                    <a:pt x="11509" y="1926"/>
                    <a:pt x="12074" y="1675"/>
                    <a:pt x="12618" y="1465"/>
                  </a:cubicBezTo>
                  <a:cubicBezTo>
                    <a:pt x="12659" y="1444"/>
                    <a:pt x="12722" y="1424"/>
                    <a:pt x="12764" y="1424"/>
                  </a:cubicBezTo>
                  <a:cubicBezTo>
                    <a:pt x="13266" y="1235"/>
                    <a:pt x="13768" y="1089"/>
                    <a:pt x="14291" y="921"/>
                  </a:cubicBezTo>
                  <a:cubicBezTo>
                    <a:pt x="14333" y="900"/>
                    <a:pt x="14396" y="900"/>
                    <a:pt x="14438" y="880"/>
                  </a:cubicBezTo>
                  <a:cubicBezTo>
                    <a:pt x="14919" y="733"/>
                    <a:pt x="15421" y="649"/>
                    <a:pt x="15903" y="524"/>
                  </a:cubicBezTo>
                  <a:cubicBezTo>
                    <a:pt x="15965" y="524"/>
                    <a:pt x="16007" y="503"/>
                    <a:pt x="16070" y="503"/>
                  </a:cubicBezTo>
                  <a:cubicBezTo>
                    <a:pt x="16530" y="419"/>
                    <a:pt x="17012" y="356"/>
                    <a:pt x="17472" y="294"/>
                  </a:cubicBezTo>
                  <a:cubicBezTo>
                    <a:pt x="17535" y="294"/>
                    <a:pt x="17576" y="294"/>
                    <a:pt x="17639" y="273"/>
                  </a:cubicBezTo>
                  <a:cubicBezTo>
                    <a:pt x="18267" y="210"/>
                    <a:pt x="18895" y="168"/>
                    <a:pt x="19543" y="168"/>
                  </a:cubicBezTo>
                  <a:lnTo>
                    <a:pt x="195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4"/>
            <p:cNvSpPr/>
            <p:nvPr/>
          </p:nvSpPr>
          <p:spPr>
            <a:xfrm>
              <a:off x="3738075" y="2203375"/>
              <a:ext cx="449875" cy="450925"/>
            </a:xfrm>
            <a:custGeom>
              <a:avLst/>
              <a:gdLst/>
              <a:ahLst/>
              <a:cxnLst/>
              <a:rect l="l" t="t" r="r" b="b"/>
              <a:pathLst>
                <a:path w="17995" h="18037" extrusionOk="0">
                  <a:moveTo>
                    <a:pt x="17994" y="0"/>
                  </a:moveTo>
                  <a:cubicBezTo>
                    <a:pt x="17283" y="0"/>
                    <a:pt x="16592" y="63"/>
                    <a:pt x="15902" y="146"/>
                  </a:cubicBezTo>
                  <a:cubicBezTo>
                    <a:pt x="15860" y="146"/>
                    <a:pt x="15797" y="146"/>
                    <a:pt x="15755" y="167"/>
                  </a:cubicBezTo>
                  <a:cubicBezTo>
                    <a:pt x="15253" y="209"/>
                    <a:pt x="14751" y="314"/>
                    <a:pt x="14291" y="398"/>
                  </a:cubicBezTo>
                  <a:cubicBezTo>
                    <a:pt x="14228" y="398"/>
                    <a:pt x="14186" y="418"/>
                    <a:pt x="14123" y="418"/>
                  </a:cubicBezTo>
                  <a:cubicBezTo>
                    <a:pt x="13600" y="523"/>
                    <a:pt x="13098" y="670"/>
                    <a:pt x="12617" y="837"/>
                  </a:cubicBezTo>
                  <a:cubicBezTo>
                    <a:pt x="12554" y="879"/>
                    <a:pt x="12512" y="879"/>
                    <a:pt x="12450" y="900"/>
                  </a:cubicBezTo>
                  <a:cubicBezTo>
                    <a:pt x="11906" y="1088"/>
                    <a:pt x="11362" y="1297"/>
                    <a:pt x="10797" y="1527"/>
                  </a:cubicBezTo>
                  <a:cubicBezTo>
                    <a:pt x="10755" y="1548"/>
                    <a:pt x="10671" y="1569"/>
                    <a:pt x="10629" y="1611"/>
                  </a:cubicBezTo>
                  <a:cubicBezTo>
                    <a:pt x="9939" y="1925"/>
                    <a:pt x="9311" y="2260"/>
                    <a:pt x="8683" y="2615"/>
                  </a:cubicBezTo>
                  <a:lnTo>
                    <a:pt x="8453" y="2783"/>
                  </a:lnTo>
                  <a:cubicBezTo>
                    <a:pt x="6172" y="4227"/>
                    <a:pt x="4206" y="6152"/>
                    <a:pt x="2783" y="8453"/>
                  </a:cubicBezTo>
                  <a:lnTo>
                    <a:pt x="2615" y="8683"/>
                  </a:lnTo>
                  <a:cubicBezTo>
                    <a:pt x="2218" y="9311"/>
                    <a:pt x="1883" y="9981"/>
                    <a:pt x="1590" y="10629"/>
                  </a:cubicBezTo>
                  <a:cubicBezTo>
                    <a:pt x="1569" y="10671"/>
                    <a:pt x="1548" y="10755"/>
                    <a:pt x="1527" y="10818"/>
                  </a:cubicBezTo>
                  <a:cubicBezTo>
                    <a:pt x="1276" y="11341"/>
                    <a:pt x="1067" y="11885"/>
                    <a:pt x="900" y="12450"/>
                  </a:cubicBezTo>
                  <a:cubicBezTo>
                    <a:pt x="858" y="12512"/>
                    <a:pt x="858" y="12554"/>
                    <a:pt x="837" y="12617"/>
                  </a:cubicBezTo>
                  <a:cubicBezTo>
                    <a:pt x="690" y="13119"/>
                    <a:pt x="544" y="13642"/>
                    <a:pt x="418" y="14123"/>
                  </a:cubicBezTo>
                  <a:cubicBezTo>
                    <a:pt x="398" y="14186"/>
                    <a:pt x="398" y="14228"/>
                    <a:pt x="398" y="14291"/>
                  </a:cubicBezTo>
                  <a:cubicBezTo>
                    <a:pt x="293" y="14751"/>
                    <a:pt x="209" y="15253"/>
                    <a:pt x="167" y="15756"/>
                  </a:cubicBezTo>
                  <a:cubicBezTo>
                    <a:pt x="167" y="15797"/>
                    <a:pt x="126" y="15860"/>
                    <a:pt x="126" y="15902"/>
                  </a:cubicBezTo>
                  <a:cubicBezTo>
                    <a:pt x="63" y="16592"/>
                    <a:pt x="0" y="17304"/>
                    <a:pt x="0" y="18036"/>
                  </a:cubicBezTo>
                  <a:lnTo>
                    <a:pt x="167" y="18036"/>
                  </a:lnTo>
                  <a:cubicBezTo>
                    <a:pt x="84" y="17346"/>
                    <a:pt x="105" y="16655"/>
                    <a:pt x="209" y="15944"/>
                  </a:cubicBezTo>
                  <a:cubicBezTo>
                    <a:pt x="209" y="15881"/>
                    <a:pt x="209" y="15839"/>
                    <a:pt x="230" y="15776"/>
                  </a:cubicBezTo>
                  <a:cubicBezTo>
                    <a:pt x="293" y="15295"/>
                    <a:pt x="398" y="14793"/>
                    <a:pt x="502" y="14312"/>
                  </a:cubicBezTo>
                  <a:cubicBezTo>
                    <a:pt x="502" y="14270"/>
                    <a:pt x="523" y="14207"/>
                    <a:pt x="523" y="14165"/>
                  </a:cubicBezTo>
                  <a:cubicBezTo>
                    <a:pt x="628" y="13642"/>
                    <a:pt x="795" y="13119"/>
                    <a:pt x="942" y="12617"/>
                  </a:cubicBezTo>
                  <a:cubicBezTo>
                    <a:pt x="962" y="12575"/>
                    <a:pt x="962" y="12512"/>
                    <a:pt x="1004" y="12450"/>
                  </a:cubicBezTo>
                  <a:cubicBezTo>
                    <a:pt x="1172" y="11885"/>
                    <a:pt x="1381" y="11341"/>
                    <a:pt x="1653" y="10776"/>
                  </a:cubicBezTo>
                  <a:cubicBezTo>
                    <a:pt x="1674" y="10734"/>
                    <a:pt x="1695" y="10650"/>
                    <a:pt x="1737" y="10608"/>
                  </a:cubicBezTo>
                  <a:cubicBezTo>
                    <a:pt x="2051" y="9897"/>
                    <a:pt x="2406" y="9248"/>
                    <a:pt x="2825" y="8600"/>
                  </a:cubicBezTo>
                  <a:cubicBezTo>
                    <a:pt x="2887" y="8516"/>
                    <a:pt x="2929" y="8411"/>
                    <a:pt x="2992" y="8328"/>
                  </a:cubicBezTo>
                  <a:cubicBezTo>
                    <a:pt x="4352" y="6235"/>
                    <a:pt x="6152" y="4436"/>
                    <a:pt x="8244" y="3076"/>
                  </a:cubicBezTo>
                  <a:cubicBezTo>
                    <a:pt x="8328" y="3013"/>
                    <a:pt x="8390" y="2971"/>
                    <a:pt x="8495" y="2908"/>
                  </a:cubicBezTo>
                  <a:cubicBezTo>
                    <a:pt x="9165" y="2511"/>
                    <a:pt x="9813" y="2155"/>
                    <a:pt x="10525" y="1820"/>
                  </a:cubicBezTo>
                  <a:cubicBezTo>
                    <a:pt x="10566" y="1779"/>
                    <a:pt x="10650" y="1758"/>
                    <a:pt x="10692" y="1737"/>
                  </a:cubicBezTo>
                  <a:cubicBezTo>
                    <a:pt x="11257" y="1507"/>
                    <a:pt x="11801" y="1255"/>
                    <a:pt x="12366" y="1088"/>
                  </a:cubicBezTo>
                  <a:cubicBezTo>
                    <a:pt x="12429" y="1046"/>
                    <a:pt x="12470" y="1046"/>
                    <a:pt x="12533" y="1025"/>
                  </a:cubicBezTo>
                  <a:cubicBezTo>
                    <a:pt x="13035" y="879"/>
                    <a:pt x="13559" y="711"/>
                    <a:pt x="14082" y="607"/>
                  </a:cubicBezTo>
                  <a:cubicBezTo>
                    <a:pt x="14123" y="607"/>
                    <a:pt x="14186" y="586"/>
                    <a:pt x="14228" y="586"/>
                  </a:cubicBezTo>
                  <a:cubicBezTo>
                    <a:pt x="14709" y="481"/>
                    <a:pt x="15191" y="398"/>
                    <a:pt x="15693" y="314"/>
                  </a:cubicBezTo>
                  <a:cubicBezTo>
                    <a:pt x="15755" y="314"/>
                    <a:pt x="15797" y="293"/>
                    <a:pt x="15860" y="293"/>
                  </a:cubicBezTo>
                  <a:cubicBezTo>
                    <a:pt x="16551" y="209"/>
                    <a:pt x="17262" y="167"/>
                    <a:pt x="17994" y="167"/>
                  </a:cubicBezTo>
                  <a:lnTo>
                    <a:pt x="179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4"/>
            <p:cNvSpPr/>
            <p:nvPr/>
          </p:nvSpPr>
          <p:spPr>
            <a:xfrm>
              <a:off x="3774150" y="2243650"/>
              <a:ext cx="412750" cy="412200"/>
            </a:xfrm>
            <a:custGeom>
              <a:avLst/>
              <a:gdLst/>
              <a:ahLst/>
              <a:cxnLst/>
              <a:rect l="l" t="t" r="r" b="b"/>
              <a:pathLst>
                <a:path w="16510" h="16488" extrusionOk="0">
                  <a:moveTo>
                    <a:pt x="16509" y="0"/>
                  </a:moveTo>
                  <a:cubicBezTo>
                    <a:pt x="15673" y="0"/>
                    <a:pt x="14857" y="42"/>
                    <a:pt x="14040" y="168"/>
                  </a:cubicBezTo>
                  <a:cubicBezTo>
                    <a:pt x="13999" y="168"/>
                    <a:pt x="13936" y="209"/>
                    <a:pt x="13894" y="209"/>
                  </a:cubicBezTo>
                  <a:cubicBezTo>
                    <a:pt x="13371" y="293"/>
                    <a:pt x="12848" y="398"/>
                    <a:pt x="12346" y="523"/>
                  </a:cubicBezTo>
                  <a:cubicBezTo>
                    <a:pt x="12283" y="544"/>
                    <a:pt x="12241" y="544"/>
                    <a:pt x="12157" y="565"/>
                  </a:cubicBezTo>
                  <a:cubicBezTo>
                    <a:pt x="11592" y="732"/>
                    <a:pt x="11027" y="921"/>
                    <a:pt x="10483" y="1130"/>
                  </a:cubicBezTo>
                  <a:cubicBezTo>
                    <a:pt x="10442" y="1151"/>
                    <a:pt x="10358" y="1172"/>
                    <a:pt x="10295" y="1193"/>
                  </a:cubicBezTo>
                  <a:cubicBezTo>
                    <a:pt x="9626" y="1486"/>
                    <a:pt x="8935" y="1800"/>
                    <a:pt x="8307" y="2176"/>
                  </a:cubicBezTo>
                  <a:cubicBezTo>
                    <a:pt x="8245" y="2218"/>
                    <a:pt x="8161" y="2260"/>
                    <a:pt x="8056" y="2323"/>
                  </a:cubicBezTo>
                  <a:cubicBezTo>
                    <a:pt x="5692" y="3745"/>
                    <a:pt x="3746" y="5691"/>
                    <a:pt x="2323" y="8056"/>
                  </a:cubicBezTo>
                  <a:cubicBezTo>
                    <a:pt x="2281" y="8139"/>
                    <a:pt x="2219" y="8202"/>
                    <a:pt x="2177" y="8307"/>
                  </a:cubicBezTo>
                  <a:cubicBezTo>
                    <a:pt x="1800" y="8935"/>
                    <a:pt x="1486" y="9625"/>
                    <a:pt x="1193" y="10295"/>
                  </a:cubicBezTo>
                  <a:cubicBezTo>
                    <a:pt x="1172" y="10357"/>
                    <a:pt x="1152" y="10441"/>
                    <a:pt x="1131" y="10483"/>
                  </a:cubicBezTo>
                  <a:cubicBezTo>
                    <a:pt x="921" y="11027"/>
                    <a:pt x="733" y="11592"/>
                    <a:pt x="566" y="12157"/>
                  </a:cubicBezTo>
                  <a:cubicBezTo>
                    <a:pt x="545" y="12220"/>
                    <a:pt x="545" y="12261"/>
                    <a:pt x="524" y="12345"/>
                  </a:cubicBezTo>
                  <a:cubicBezTo>
                    <a:pt x="398" y="12826"/>
                    <a:pt x="294" y="13349"/>
                    <a:pt x="210" y="13872"/>
                  </a:cubicBezTo>
                  <a:cubicBezTo>
                    <a:pt x="210" y="13935"/>
                    <a:pt x="189" y="13977"/>
                    <a:pt x="189" y="14040"/>
                  </a:cubicBezTo>
                  <a:cubicBezTo>
                    <a:pt x="43" y="14856"/>
                    <a:pt x="1" y="15672"/>
                    <a:pt x="1" y="16488"/>
                  </a:cubicBezTo>
                  <a:lnTo>
                    <a:pt x="147" y="16488"/>
                  </a:lnTo>
                  <a:cubicBezTo>
                    <a:pt x="147" y="15609"/>
                    <a:pt x="231" y="14772"/>
                    <a:pt x="356" y="13956"/>
                  </a:cubicBezTo>
                  <a:cubicBezTo>
                    <a:pt x="356" y="13914"/>
                    <a:pt x="398" y="13852"/>
                    <a:pt x="398" y="13810"/>
                  </a:cubicBezTo>
                  <a:cubicBezTo>
                    <a:pt x="461" y="13287"/>
                    <a:pt x="608" y="12764"/>
                    <a:pt x="733" y="12261"/>
                  </a:cubicBezTo>
                  <a:cubicBezTo>
                    <a:pt x="754" y="12220"/>
                    <a:pt x="754" y="12157"/>
                    <a:pt x="775" y="12073"/>
                  </a:cubicBezTo>
                  <a:cubicBezTo>
                    <a:pt x="942" y="11508"/>
                    <a:pt x="1152" y="10922"/>
                    <a:pt x="1361" y="10378"/>
                  </a:cubicBezTo>
                  <a:cubicBezTo>
                    <a:pt x="1382" y="10336"/>
                    <a:pt x="1403" y="10253"/>
                    <a:pt x="1444" y="10190"/>
                  </a:cubicBezTo>
                  <a:cubicBezTo>
                    <a:pt x="1716" y="9499"/>
                    <a:pt x="2072" y="8809"/>
                    <a:pt x="2449" y="8160"/>
                  </a:cubicBezTo>
                  <a:cubicBezTo>
                    <a:pt x="2512" y="8077"/>
                    <a:pt x="2553" y="7972"/>
                    <a:pt x="2616" y="7888"/>
                  </a:cubicBezTo>
                  <a:cubicBezTo>
                    <a:pt x="3955" y="5754"/>
                    <a:pt x="5776" y="3913"/>
                    <a:pt x="7931" y="2595"/>
                  </a:cubicBezTo>
                  <a:cubicBezTo>
                    <a:pt x="7994" y="2532"/>
                    <a:pt x="8098" y="2490"/>
                    <a:pt x="8182" y="2427"/>
                  </a:cubicBezTo>
                  <a:cubicBezTo>
                    <a:pt x="8831" y="2030"/>
                    <a:pt x="9521" y="1695"/>
                    <a:pt x="10232" y="1402"/>
                  </a:cubicBezTo>
                  <a:cubicBezTo>
                    <a:pt x="10295" y="1381"/>
                    <a:pt x="10358" y="1360"/>
                    <a:pt x="10400" y="1339"/>
                  </a:cubicBezTo>
                  <a:cubicBezTo>
                    <a:pt x="10965" y="1088"/>
                    <a:pt x="11530" y="921"/>
                    <a:pt x="12116" y="753"/>
                  </a:cubicBezTo>
                  <a:cubicBezTo>
                    <a:pt x="12157" y="732"/>
                    <a:pt x="12220" y="732"/>
                    <a:pt x="12283" y="712"/>
                  </a:cubicBezTo>
                  <a:cubicBezTo>
                    <a:pt x="12785" y="565"/>
                    <a:pt x="13308" y="460"/>
                    <a:pt x="13831" y="356"/>
                  </a:cubicBezTo>
                  <a:cubicBezTo>
                    <a:pt x="13894" y="356"/>
                    <a:pt x="13936" y="335"/>
                    <a:pt x="13999" y="335"/>
                  </a:cubicBezTo>
                  <a:cubicBezTo>
                    <a:pt x="14794" y="209"/>
                    <a:pt x="15631" y="147"/>
                    <a:pt x="16509" y="147"/>
                  </a:cubicBezTo>
                  <a:lnTo>
                    <a:pt x="165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4"/>
            <p:cNvSpPr/>
            <p:nvPr/>
          </p:nvSpPr>
          <p:spPr>
            <a:xfrm>
              <a:off x="3813400" y="2280775"/>
              <a:ext cx="373500" cy="373525"/>
            </a:xfrm>
            <a:custGeom>
              <a:avLst/>
              <a:gdLst/>
              <a:ahLst/>
              <a:cxnLst/>
              <a:rect l="l" t="t" r="r" b="b"/>
              <a:pathLst>
                <a:path w="14940" h="14941" extrusionOk="0">
                  <a:moveTo>
                    <a:pt x="14939" y="1"/>
                  </a:moveTo>
                  <a:cubicBezTo>
                    <a:pt x="13914" y="1"/>
                    <a:pt x="12910" y="105"/>
                    <a:pt x="11947" y="294"/>
                  </a:cubicBezTo>
                  <a:cubicBezTo>
                    <a:pt x="11906" y="294"/>
                    <a:pt x="11843" y="315"/>
                    <a:pt x="11759" y="315"/>
                  </a:cubicBezTo>
                  <a:cubicBezTo>
                    <a:pt x="11194" y="440"/>
                    <a:pt x="10608" y="608"/>
                    <a:pt x="10064" y="796"/>
                  </a:cubicBezTo>
                  <a:cubicBezTo>
                    <a:pt x="10022" y="817"/>
                    <a:pt x="9939" y="838"/>
                    <a:pt x="9876" y="859"/>
                  </a:cubicBezTo>
                  <a:cubicBezTo>
                    <a:pt x="9185" y="1110"/>
                    <a:pt x="8516" y="1424"/>
                    <a:pt x="7867" y="1758"/>
                  </a:cubicBezTo>
                  <a:cubicBezTo>
                    <a:pt x="7784" y="1800"/>
                    <a:pt x="7679" y="1863"/>
                    <a:pt x="7616" y="1884"/>
                  </a:cubicBezTo>
                  <a:cubicBezTo>
                    <a:pt x="5210" y="3244"/>
                    <a:pt x="3222" y="5232"/>
                    <a:pt x="1883" y="7617"/>
                  </a:cubicBezTo>
                  <a:cubicBezTo>
                    <a:pt x="1820" y="7701"/>
                    <a:pt x="1779" y="7763"/>
                    <a:pt x="1758" y="7868"/>
                  </a:cubicBezTo>
                  <a:cubicBezTo>
                    <a:pt x="1402" y="8538"/>
                    <a:pt x="1088" y="9186"/>
                    <a:pt x="858" y="9898"/>
                  </a:cubicBezTo>
                  <a:cubicBezTo>
                    <a:pt x="837" y="9939"/>
                    <a:pt x="816" y="10023"/>
                    <a:pt x="774" y="10065"/>
                  </a:cubicBezTo>
                  <a:cubicBezTo>
                    <a:pt x="607" y="10630"/>
                    <a:pt x="439" y="11195"/>
                    <a:pt x="314" y="11781"/>
                  </a:cubicBezTo>
                  <a:cubicBezTo>
                    <a:pt x="293" y="11823"/>
                    <a:pt x="293" y="11864"/>
                    <a:pt x="293" y="11948"/>
                  </a:cubicBezTo>
                  <a:cubicBezTo>
                    <a:pt x="84" y="12911"/>
                    <a:pt x="0" y="13915"/>
                    <a:pt x="0" y="14940"/>
                  </a:cubicBezTo>
                  <a:lnTo>
                    <a:pt x="146" y="14940"/>
                  </a:lnTo>
                  <a:cubicBezTo>
                    <a:pt x="126" y="13936"/>
                    <a:pt x="230" y="12932"/>
                    <a:pt x="439" y="11927"/>
                  </a:cubicBezTo>
                  <a:cubicBezTo>
                    <a:pt x="439" y="11885"/>
                    <a:pt x="460" y="11823"/>
                    <a:pt x="460" y="11739"/>
                  </a:cubicBezTo>
                  <a:cubicBezTo>
                    <a:pt x="607" y="11174"/>
                    <a:pt x="753" y="10588"/>
                    <a:pt x="962" y="10044"/>
                  </a:cubicBezTo>
                  <a:cubicBezTo>
                    <a:pt x="983" y="9960"/>
                    <a:pt x="1025" y="9919"/>
                    <a:pt x="1046" y="9835"/>
                  </a:cubicBezTo>
                  <a:cubicBezTo>
                    <a:pt x="1297" y="9102"/>
                    <a:pt x="1611" y="8433"/>
                    <a:pt x="2009" y="7763"/>
                  </a:cubicBezTo>
                  <a:cubicBezTo>
                    <a:pt x="2071" y="7701"/>
                    <a:pt x="2113" y="7596"/>
                    <a:pt x="2176" y="7512"/>
                  </a:cubicBezTo>
                  <a:cubicBezTo>
                    <a:pt x="3452" y="5315"/>
                    <a:pt x="5273" y="3474"/>
                    <a:pt x="7470" y="2198"/>
                  </a:cubicBezTo>
                  <a:cubicBezTo>
                    <a:pt x="7553" y="2156"/>
                    <a:pt x="7658" y="2093"/>
                    <a:pt x="7742" y="2051"/>
                  </a:cubicBezTo>
                  <a:cubicBezTo>
                    <a:pt x="8390" y="1675"/>
                    <a:pt x="9102" y="1340"/>
                    <a:pt x="9813" y="1068"/>
                  </a:cubicBezTo>
                  <a:cubicBezTo>
                    <a:pt x="9876" y="1047"/>
                    <a:pt x="9939" y="1026"/>
                    <a:pt x="10022" y="1005"/>
                  </a:cubicBezTo>
                  <a:cubicBezTo>
                    <a:pt x="10566" y="775"/>
                    <a:pt x="11131" y="628"/>
                    <a:pt x="11717" y="503"/>
                  </a:cubicBezTo>
                  <a:cubicBezTo>
                    <a:pt x="11759" y="482"/>
                    <a:pt x="11822" y="482"/>
                    <a:pt x="11906" y="482"/>
                  </a:cubicBezTo>
                  <a:cubicBezTo>
                    <a:pt x="12889" y="252"/>
                    <a:pt x="13914" y="168"/>
                    <a:pt x="14939" y="168"/>
                  </a:cubicBezTo>
                  <a:lnTo>
                    <a:pt x="149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4"/>
            <p:cNvSpPr/>
            <p:nvPr/>
          </p:nvSpPr>
          <p:spPr>
            <a:xfrm>
              <a:off x="3852100" y="2318450"/>
              <a:ext cx="335325" cy="335850"/>
            </a:xfrm>
            <a:custGeom>
              <a:avLst/>
              <a:gdLst/>
              <a:ahLst/>
              <a:cxnLst/>
              <a:rect l="l" t="t" r="r" b="b"/>
              <a:pathLst>
                <a:path w="13413" h="13434" extrusionOk="0">
                  <a:moveTo>
                    <a:pt x="13412" y="0"/>
                  </a:moveTo>
                  <a:cubicBezTo>
                    <a:pt x="12094" y="0"/>
                    <a:pt x="10881" y="189"/>
                    <a:pt x="9667" y="523"/>
                  </a:cubicBezTo>
                  <a:cubicBezTo>
                    <a:pt x="9583" y="565"/>
                    <a:pt x="9542" y="565"/>
                    <a:pt x="9479" y="586"/>
                  </a:cubicBezTo>
                  <a:cubicBezTo>
                    <a:pt x="8788" y="795"/>
                    <a:pt x="8098" y="1088"/>
                    <a:pt x="7449" y="1402"/>
                  </a:cubicBezTo>
                  <a:cubicBezTo>
                    <a:pt x="7365" y="1444"/>
                    <a:pt x="7261" y="1465"/>
                    <a:pt x="7177" y="1528"/>
                  </a:cubicBezTo>
                  <a:cubicBezTo>
                    <a:pt x="4771" y="2783"/>
                    <a:pt x="2783" y="4771"/>
                    <a:pt x="1507" y="7198"/>
                  </a:cubicBezTo>
                  <a:cubicBezTo>
                    <a:pt x="1465" y="7282"/>
                    <a:pt x="1423" y="7386"/>
                    <a:pt x="1381" y="7470"/>
                  </a:cubicBezTo>
                  <a:cubicBezTo>
                    <a:pt x="1067" y="8119"/>
                    <a:pt x="775" y="8788"/>
                    <a:pt x="565" y="9500"/>
                  </a:cubicBezTo>
                  <a:cubicBezTo>
                    <a:pt x="544" y="9562"/>
                    <a:pt x="523" y="9625"/>
                    <a:pt x="523" y="9688"/>
                  </a:cubicBezTo>
                  <a:cubicBezTo>
                    <a:pt x="168" y="10860"/>
                    <a:pt x="0" y="12115"/>
                    <a:pt x="0" y="13433"/>
                  </a:cubicBezTo>
                  <a:lnTo>
                    <a:pt x="147" y="13433"/>
                  </a:lnTo>
                  <a:cubicBezTo>
                    <a:pt x="126" y="12157"/>
                    <a:pt x="335" y="10860"/>
                    <a:pt x="691" y="9646"/>
                  </a:cubicBezTo>
                  <a:cubicBezTo>
                    <a:pt x="733" y="9562"/>
                    <a:pt x="733" y="9500"/>
                    <a:pt x="754" y="9437"/>
                  </a:cubicBezTo>
                  <a:cubicBezTo>
                    <a:pt x="984" y="8704"/>
                    <a:pt x="1277" y="8014"/>
                    <a:pt x="1611" y="7344"/>
                  </a:cubicBezTo>
                  <a:cubicBezTo>
                    <a:pt x="1674" y="7261"/>
                    <a:pt x="1716" y="7156"/>
                    <a:pt x="1779" y="7072"/>
                  </a:cubicBezTo>
                  <a:cubicBezTo>
                    <a:pt x="2972" y="4875"/>
                    <a:pt x="4813" y="3055"/>
                    <a:pt x="7031" y="1821"/>
                  </a:cubicBezTo>
                  <a:cubicBezTo>
                    <a:pt x="7114" y="1758"/>
                    <a:pt x="7219" y="1716"/>
                    <a:pt x="7282" y="1653"/>
                  </a:cubicBezTo>
                  <a:cubicBezTo>
                    <a:pt x="7951" y="1318"/>
                    <a:pt x="8642" y="1025"/>
                    <a:pt x="9374" y="795"/>
                  </a:cubicBezTo>
                  <a:cubicBezTo>
                    <a:pt x="9458" y="774"/>
                    <a:pt x="9521" y="733"/>
                    <a:pt x="9583" y="733"/>
                  </a:cubicBezTo>
                  <a:cubicBezTo>
                    <a:pt x="10797" y="377"/>
                    <a:pt x="12073" y="168"/>
                    <a:pt x="13412" y="168"/>
                  </a:cubicBezTo>
                  <a:lnTo>
                    <a:pt x="134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4"/>
            <p:cNvSpPr/>
            <p:nvPr/>
          </p:nvSpPr>
          <p:spPr>
            <a:xfrm>
              <a:off x="3889225" y="2358200"/>
              <a:ext cx="297675" cy="297150"/>
            </a:xfrm>
            <a:custGeom>
              <a:avLst/>
              <a:gdLst/>
              <a:ahLst/>
              <a:cxnLst/>
              <a:rect l="l" t="t" r="r" b="b"/>
              <a:pathLst>
                <a:path w="11907" h="11886" extrusionOk="0">
                  <a:moveTo>
                    <a:pt x="11906" y="0"/>
                  </a:moveTo>
                  <a:cubicBezTo>
                    <a:pt x="10149" y="0"/>
                    <a:pt x="8496" y="356"/>
                    <a:pt x="7010" y="1047"/>
                  </a:cubicBezTo>
                  <a:cubicBezTo>
                    <a:pt x="6927" y="1068"/>
                    <a:pt x="6822" y="1109"/>
                    <a:pt x="6738" y="1172"/>
                  </a:cubicBezTo>
                  <a:cubicBezTo>
                    <a:pt x="4311" y="2344"/>
                    <a:pt x="2344" y="4311"/>
                    <a:pt x="1173" y="6738"/>
                  </a:cubicBezTo>
                  <a:cubicBezTo>
                    <a:pt x="1131" y="6822"/>
                    <a:pt x="1089" y="6905"/>
                    <a:pt x="1047" y="7010"/>
                  </a:cubicBezTo>
                  <a:cubicBezTo>
                    <a:pt x="357" y="8495"/>
                    <a:pt x="1" y="10148"/>
                    <a:pt x="1" y="11885"/>
                  </a:cubicBezTo>
                  <a:lnTo>
                    <a:pt x="147" y="11885"/>
                  </a:lnTo>
                  <a:cubicBezTo>
                    <a:pt x="189" y="10065"/>
                    <a:pt x="608" y="8370"/>
                    <a:pt x="1298" y="6842"/>
                  </a:cubicBezTo>
                  <a:cubicBezTo>
                    <a:pt x="1361" y="6759"/>
                    <a:pt x="1382" y="6654"/>
                    <a:pt x="1445" y="6591"/>
                  </a:cubicBezTo>
                  <a:cubicBezTo>
                    <a:pt x="2554" y="4394"/>
                    <a:pt x="4374" y="2553"/>
                    <a:pt x="6592" y="1423"/>
                  </a:cubicBezTo>
                  <a:cubicBezTo>
                    <a:pt x="6676" y="1381"/>
                    <a:pt x="6780" y="1360"/>
                    <a:pt x="6843" y="1298"/>
                  </a:cubicBezTo>
                  <a:cubicBezTo>
                    <a:pt x="8370" y="565"/>
                    <a:pt x="10086" y="147"/>
                    <a:pt x="11906" y="147"/>
                  </a:cubicBezTo>
                  <a:lnTo>
                    <a:pt x="119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4"/>
            <p:cNvSpPr/>
            <p:nvPr/>
          </p:nvSpPr>
          <p:spPr>
            <a:xfrm>
              <a:off x="3928475" y="2396375"/>
              <a:ext cx="258425" cy="258450"/>
            </a:xfrm>
            <a:custGeom>
              <a:avLst/>
              <a:gdLst/>
              <a:ahLst/>
              <a:cxnLst/>
              <a:rect l="l" t="t" r="r" b="b"/>
              <a:pathLst>
                <a:path w="10337" h="10338" extrusionOk="0">
                  <a:moveTo>
                    <a:pt x="10336" y="1"/>
                  </a:moveTo>
                  <a:cubicBezTo>
                    <a:pt x="4624" y="1"/>
                    <a:pt x="0" y="4625"/>
                    <a:pt x="0" y="10337"/>
                  </a:cubicBezTo>
                  <a:lnTo>
                    <a:pt x="147" y="10337"/>
                  </a:lnTo>
                  <a:cubicBezTo>
                    <a:pt x="147" y="4750"/>
                    <a:pt x="4708" y="168"/>
                    <a:pt x="10336" y="168"/>
                  </a:cubicBezTo>
                  <a:lnTo>
                    <a:pt x="103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4"/>
            <p:cNvSpPr/>
            <p:nvPr/>
          </p:nvSpPr>
          <p:spPr>
            <a:xfrm>
              <a:off x="3967175" y="2435100"/>
              <a:ext cx="219725" cy="220250"/>
            </a:xfrm>
            <a:custGeom>
              <a:avLst/>
              <a:gdLst/>
              <a:ahLst/>
              <a:cxnLst/>
              <a:rect l="l" t="t" r="r" b="b"/>
              <a:pathLst>
                <a:path w="8789" h="8810" extrusionOk="0">
                  <a:moveTo>
                    <a:pt x="8788" y="0"/>
                  </a:moveTo>
                  <a:cubicBezTo>
                    <a:pt x="3913" y="0"/>
                    <a:pt x="1" y="3955"/>
                    <a:pt x="1" y="8809"/>
                  </a:cubicBezTo>
                  <a:lnTo>
                    <a:pt x="147" y="8809"/>
                  </a:lnTo>
                  <a:cubicBezTo>
                    <a:pt x="147" y="4038"/>
                    <a:pt x="4018" y="168"/>
                    <a:pt x="8788" y="168"/>
                  </a:cubicBezTo>
                  <a:lnTo>
                    <a:pt x="87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4"/>
            <p:cNvSpPr/>
            <p:nvPr/>
          </p:nvSpPr>
          <p:spPr>
            <a:xfrm>
              <a:off x="4004850" y="2472750"/>
              <a:ext cx="182050" cy="182075"/>
            </a:xfrm>
            <a:custGeom>
              <a:avLst/>
              <a:gdLst/>
              <a:ahLst/>
              <a:cxnLst/>
              <a:rect l="l" t="t" r="r" b="b"/>
              <a:pathLst>
                <a:path w="7282" h="7283" extrusionOk="0">
                  <a:moveTo>
                    <a:pt x="7281" y="1"/>
                  </a:moveTo>
                  <a:cubicBezTo>
                    <a:pt x="3264" y="1"/>
                    <a:pt x="0" y="3286"/>
                    <a:pt x="0" y="7282"/>
                  </a:cubicBezTo>
                  <a:lnTo>
                    <a:pt x="167" y="7282"/>
                  </a:lnTo>
                  <a:cubicBezTo>
                    <a:pt x="167" y="3369"/>
                    <a:pt x="3348" y="168"/>
                    <a:pt x="7281" y="168"/>
                  </a:cubicBezTo>
                  <a:lnTo>
                    <a:pt x="72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4"/>
            <p:cNvSpPr/>
            <p:nvPr/>
          </p:nvSpPr>
          <p:spPr>
            <a:xfrm>
              <a:off x="4043550" y="2511475"/>
              <a:ext cx="143350" cy="143350"/>
            </a:xfrm>
            <a:custGeom>
              <a:avLst/>
              <a:gdLst/>
              <a:ahLst/>
              <a:cxnLst/>
              <a:rect l="l" t="t" r="r" b="b"/>
              <a:pathLst>
                <a:path w="5734" h="5734" extrusionOk="0">
                  <a:moveTo>
                    <a:pt x="5733" y="0"/>
                  </a:moveTo>
                  <a:cubicBezTo>
                    <a:pt x="2553" y="0"/>
                    <a:pt x="0" y="2574"/>
                    <a:pt x="0" y="5733"/>
                  </a:cubicBezTo>
                  <a:lnTo>
                    <a:pt x="147" y="5733"/>
                  </a:lnTo>
                  <a:cubicBezTo>
                    <a:pt x="147" y="2678"/>
                    <a:pt x="2658" y="167"/>
                    <a:pt x="5733" y="167"/>
                  </a:cubicBezTo>
                  <a:lnTo>
                    <a:pt x="57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4"/>
            <p:cNvSpPr/>
            <p:nvPr/>
          </p:nvSpPr>
          <p:spPr>
            <a:xfrm>
              <a:off x="4082250" y="2550175"/>
              <a:ext cx="104650" cy="104650"/>
            </a:xfrm>
            <a:custGeom>
              <a:avLst/>
              <a:gdLst/>
              <a:ahLst/>
              <a:cxnLst/>
              <a:rect l="l" t="t" r="r" b="b"/>
              <a:pathLst>
                <a:path w="4186" h="4186" extrusionOk="0">
                  <a:moveTo>
                    <a:pt x="4185" y="0"/>
                  </a:moveTo>
                  <a:cubicBezTo>
                    <a:pt x="1884" y="0"/>
                    <a:pt x="1" y="1884"/>
                    <a:pt x="1" y="4185"/>
                  </a:cubicBezTo>
                  <a:lnTo>
                    <a:pt x="147" y="4185"/>
                  </a:lnTo>
                  <a:cubicBezTo>
                    <a:pt x="147" y="1967"/>
                    <a:pt x="1947" y="168"/>
                    <a:pt x="4185" y="168"/>
                  </a:cubicBezTo>
                  <a:lnTo>
                    <a:pt x="41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4"/>
            <p:cNvSpPr/>
            <p:nvPr/>
          </p:nvSpPr>
          <p:spPr>
            <a:xfrm>
              <a:off x="4120450" y="2588875"/>
              <a:ext cx="66450" cy="65950"/>
            </a:xfrm>
            <a:custGeom>
              <a:avLst/>
              <a:gdLst/>
              <a:ahLst/>
              <a:cxnLst/>
              <a:rect l="l" t="t" r="r" b="b"/>
              <a:pathLst>
                <a:path w="2658" h="2638" extrusionOk="0">
                  <a:moveTo>
                    <a:pt x="2657" y="1"/>
                  </a:moveTo>
                  <a:cubicBezTo>
                    <a:pt x="1193" y="1"/>
                    <a:pt x="0" y="1172"/>
                    <a:pt x="0" y="2637"/>
                  </a:cubicBezTo>
                  <a:lnTo>
                    <a:pt x="168" y="2637"/>
                  </a:lnTo>
                  <a:cubicBezTo>
                    <a:pt x="168" y="1277"/>
                    <a:pt x="1297" y="147"/>
                    <a:pt x="2657" y="147"/>
                  </a:cubicBezTo>
                  <a:lnTo>
                    <a:pt x="26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4"/>
            <p:cNvSpPr/>
            <p:nvPr/>
          </p:nvSpPr>
          <p:spPr>
            <a:xfrm>
              <a:off x="3695700" y="1585075"/>
              <a:ext cx="491200" cy="488575"/>
            </a:xfrm>
            <a:custGeom>
              <a:avLst/>
              <a:gdLst/>
              <a:ahLst/>
              <a:cxnLst/>
              <a:rect l="l" t="t" r="r" b="b"/>
              <a:pathLst>
                <a:path w="19648" h="19543" extrusionOk="0">
                  <a:moveTo>
                    <a:pt x="0" y="0"/>
                  </a:moveTo>
                  <a:cubicBezTo>
                    <a:pt x="0" y="628"/>
                    <a:pt x="21" y="1277"/>
                    <a:pt x="63" y="1883"/>
                  </a:cubicBezTo>
                  <a:cubicBezTo>
                    <a:pt x="63" y="1946"/>
                    <a:pt x="63" y="1988"/>
                    <a:pt x="105" y="2051"/>
                  </a:cubicBezTo>
                  <a:cubicBezTo>
                    <a:pt x="147" y="2511"/>
                    <a:pt x="209" y="2992"/>
                    <a:pt x="314" y="3453"/>
                  </a:cubicBezTo>
                  <a:cubicBezTo>
                    <a:pt x="314" y="3515"/>
                    <a:pt x="335" y="3557"/>
                    <a:pt x="335" y="3620"/>
                  </a:cubicBezTo>
                  <a:cubicBezTo>
                    <a:pt x="419" y="4101"/>
                    <a:pt x="544" y="4583"/>
                    <a:pt x="670" y="5043"/>
                  </a:cubicBezTo>
                  <a:cubicBezTo>
                    <a:pt x="712" y="5106"/>
                    <a:pt x="712" y="5148"/>
                    <a:pt x="733" y="5210"/>
                  </a:cubicBezTo>
                  <a:cubicBezTo>
                    <a:pt x="858" y="5712"/>
                    <a:pt x="1025" y="6236"/>
                    <a:pt x="1193" y="6696"/>
                  </a:cubicBezTo>
                  <a:cubicBezTo>
                    <a:pt x="1235" y="6759"/>
                    <a:pt x="1256" y="6800"/>
                    <a:pt x="1256" y="6863"/>
                  </a:cubicBezTo>
                  <a:cubicBezTo>
                    <a:pt x="1465" y="7407"/>
                    <a:pt x="1695" y="7930"/>
                    <a:pt x="1925" y="8453"/>
                  </a:cubicBezTo>
                  <a:cubicBezTo>
                    <a:pt x="1967" y="8495"/>
                    <a:pt x="1988" y="8579"/>
                    <a:pt x="2009" y="8621"/>
                  </a:cubicBezTo>
                  <a:cubicBezTo>
                    <a:pt x="2323" y="9290"/>
                    <a:pt x="2699" y="9918"/>
                    <a:pt x="3076" y="10504"/>
                  </a:cubicBezTo>
                  <a:lnTo>
                    <a:pt x="3243" y="10755"/>
                  </a:lnTo>
                  <a:cubicBezTo>
                    <a:pt x="4708" y="12952"/>
                    <a:pt x="6591" y="14835"/>
                    <a:pt x="8788" y="16300"/>
                  </a:cubicBezTo>
                  <a:lnTo>
                    <a:pt x="9018" y="16446"/>
                  </a:lnTo>
                  <a:cubicBezTo>
                    <a:pt x="9625" y="16844"/>
                    <a:pt x="10253" y="17179"/>
                    <a:pt x="10901" y="17534"/>
                  </a:cubicBezTo>
                  <a:cubicBezTo>
                    <a:pt x="10964" y="17555"/>
                    <a:pt x="11027" y="17576"/>
                    <a:pt x="11090" y="17597"/>
                  </a:cubicBezTo>
                  <a:cubicBezTo>
                    <a:pt x="11613" y="17869"/>
                    <a:pt x="12136" y="18078"/>
                    <a:pt x="12680" y="18288"/>
                  </a:cubicBezTo>
                  <a:cubicBezTo>
                    <a:pt x="12743" y="18308"/>
                    <a:pt x="12785" y="18329"/>
                    <a:pt x="12847" y="18329"/>
                  </a:cubicBezTo>
                  <a:cubicBezTo>
                    <a:pt x="13329" y="18518"/>
                    <a:pt x="13831" y="18685"/>
                    <a:pt x="14333" y="18811"/>
                  </a:cubicBezTo>
                  <a:cubicBezTo>
                    <a:pt x="14375" y="18832"/>
                    <a:pt x="14437" y="18832"/>
                    <a:pt x="14479" y="18852"/>
                  </a:cubicBezTo>
                  <a:cubicBezTo>
                    <a:pt x="14961" y="18999"/>
                    <a:pt x="15463" y="19104"/>
                    <a:pt x="15923" y="19208"/>
                  </a:cubicBezTo>
                  <a:cubicBezTo>
                    <a:pt x="15986" y="19208"/>
                    <a:pt x="16028" y="19229"/>
                    <a:pt x="16090" y="19229"/>
                  </a:cubicBezTo>
                  <a:cubicBezTo>
                    <a:pt x="16551" y="19313"/>
                    <a:pt x="17032" y="19376"/>
                    <a:pt x="17492" y="19438"/>
                  </a:cubicBezTo>
                  <a:cubicBezTo>
                    <a:pt x="17555" y="19438"/>
                    <a:pt x="17597" y="19438"/>
                    <a:pt x="17660" y="19459"/>
                  </a:cubicBezTo>
                  <a:cubicBezTo>
                    <a:pt x="18287" y="19522"/>
                    <a:pt x="18915" y="19543"/>
                    <a:pt x="19543" y="19543"/>
                  </a:cubicBezTo>
                  <a:lnTo>
                    <a:pt x="19543" y="19480"/>
                  </a:lnTo>
                  <a:lnTo>
                    <a:pt x="19647" y="19480"/>
                  </a:lnTo>
                  <a:cubicBezTo>
                    <a:pt x="18978" y="19480"/>
                    <a:pt x="18350" y="19459"/>
                    <a:pt x="17722" y="19376"/>
                  </a:cubicBezTo>
                  <a:cubicBezTo>
                    <a:pt x="17681" y="19376"/>
                    <a:pt x="17618" y="19376"/>
                    <a:pt x="17576" y="19355"/>
                  </a:cubicBezTo>
                  <a:cubicBezTo>
                    <a:pt x="17095" y="19313"/>
                    <a:pt x="16634" y="19229"/>
                    <a:pt x="16153" y="19145"/>
                  </a:cubicBezTo>
                  <a:cubicBezTo>
                    <a:pt x="16111" y="19145"/>
                    <a:pt x="16049" y="19124"/>
                    <a:pt x="16007" y="19124"/>
                  </a:cubicBezTo>
                  <a:cubicBezTo>
                    <a:pt x="15505" y="19020"/>
                    <a:pt x="15044" y="18915"/>
                    <a:pt x="14542" y="18769"/>
                  </a:cubicBezTo>
                  <a:cubicBezTo>
                    <a:pt x="14479" y="18748"/>
                    <a:pt x="14437" y="18748"/>
                    <a:pt x="14375" y="18727"/>
                  </a:cubicBezTo>
                  <a:cubicBezTo>
                    <a:pt x="13852" y="18601"/>
                    <a:pt x="13349" y="18413"/>
                    <a:pt x="12868" y="18225"/>
                  </a:cubicBezTo>
                  <a:cubicBezTo>
                    <a:pt x="12805" y="18204"/>
                    <a:pt x="12764" y="18183"/>
                    <a:pt x="12701" y="18183"/>
                  </a:cubicBezTo>
                  <a:cubicBezTo>
                    <a:pt x="12157" y="17974"/>
                    <a:pt x="11613" y="17744"/>
                    <a:pt x="11090" y="17472"/>
                  </a:cubicBezTo>
                  <a:cubicBezTo>
                    <a:pt x="11027" y="17451"/>
                    <a:pt x="10943" y="17430"/>
                    <a:pt x="10901" y="17367"/>
                  </a:cubicBezTo>
                  <a:cubicBezTo>
                    <a:pt x="10211" y="17032"/>
                    <a:pt x="9583" y="16656"/>
                    <a:pt x="8956" y="16237"/>
                  </a:cubicBezTo>
                  <a:cubicBezTo>
                    <a:pt x="8893" y="16195"/>
                    <a:pt x="8809" y="16132"/>
                    <a:pt x="8704" y="16091"/>
                  </a:cubicBezTo>
                  <a:cubicBezTo>
                    <a:pt x="6696" y="14710"/>
                    <a:pt x="4938" y="12973"/>
                    <a:pt x="3557" y="10943"/>
                  </a:cubicBezTo>
                  <a:cubicBezTo>
                    <a:pt x="3494" y="10860"/>
                    <a:pt x="3453" y="10776"/>
                    <a:pt x="3390" y="10671"/>
                  </a:cubicBezTo>
                  <a:cubicBezTo>
                    <a:pt x="2971" y="10044"/>
                    <a:pt x="2616" y="9395"/>
                    <a:pt x="2260" y="8746"/>
                  </a:cubicBezTo>
                  <a:cubicBezTo>
                    <a:pt x="2239" y="8684"/>
                    <a:pt x="2218" y="8600"/>
                    <a:pt x="2155" y="8558"/>
                  </a:cubicBezTo>
                  <a:cubicBezTo>
                    <a:pt x="1904" y="8035"/>
                    <a:pt x="1674" y="7491"/>
                    <a:pt x="1465" y="6926"/>
                  </a:cubicBezTo>
                  <a:cubicBezTo>
                    <a:pt x="1423" y="6884"/>
                    <a:pt x="1402" y="6821"/>
                    <a:pt x="1402" y="6780"/>
                  </a:cubicBezTo>
                  <a:cubicBezTo>
                    <a:pt x="1214" y="6277"/>
                    <a:pt x="1067" y="5775"/>
                    <a:pt x="921" y="5252"/>
                  </a:cubicBezTo>
                  <a:cubicBezTo>
                    <a:pt x="879" y="5210"/>
                    <a:pt x="879" y="5148"/>
                    <a:pt x="858" y="5106"/>
                  </a:cubicBezTo>
                  <a:cubicBezTo>
                    <a:pt x="733" y="4624"/>
                    <a:pt x="628" y="4143"/>
                    <a:pt x="523" y="3641"/>
                  </a:cubicBezTo>
                  <a:cubicBezTo>
                    <a:pt x="523" y="3578"/>
                    <a:pt x="481" y="3536"/>
                    <a:pt x="481" y="3474"/>
                  </a:cubicBezTo>
                  <a:cubicBezTo>
                    <a:pt x="419" y="3013"/>
                    <a:pt x="335" y="2532"/>
                    <a:pt x="272" y="2072"/>
                  </a:cubicBezTo>
                  <a:cubicBezTo>
                    <a:pt x="272" y="2009"/>
                    <a:pt x="272" y="1967"/>
                    <a:pt x="251" y="1904"/>
                  </a:cubicBezTo>
                  <a:cubicBezTo>
                    <a:pt x="209" y="1277"/>
                    <a:pt x="147" y="649"/>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4"/>
            <p:cNvSpPr/>
            <p:nvPr/>
          </p:nvSpPr>
          <p:spPr>
            <a:xfrm>
              <a:off x="3734925" y="1585600"/>
              <a:ext cx="451975" cy="450925"/>
            </a:xfrm>
            <a:custGeom>
              <a:avLst/>
              <a:gdLst/>
              <a:ahLst/>
              <a:cxnLst/>
              <a:rect l="l" t="t" r="r" b="b"/>
              <a:pathLst>
                <a:path w="18079" h="18037" extrusionOk="0">
                  <a:moveTo>
                    <a:pt x="0" y="0"/>
                  </a:moveTo>
                  <a:cubicBezTo>
                    <a:pt x="0" y="712"/>
                    <a:pt x="42" y="1423"/>
                    <a:pt x="126" y="2134"/>
                  </a:cubicBezTo>
                  <a:cubicBezTo>
                    <a:pt x="126" y="2176"/>
                    <a:pt x="126" y="2239"/>
                    <a:pt x="147" y="2281"/>
                  </a:cubicBezTo>
                  <a:cubicBezTo>
                    <a:pt x="210" y="2783"/>
                    <a:pt x="272" y="3285"/>
                    <a:pt x="377" y="3746"/>
                  </a:cubicBezTo>
                  <a:cubicBezTo>
                    <a:pt x="377" y="3787"/>
                    <a:pt x="419" y="3850"/>
                    <a:pt x="419" y="3892"/>
                  </a:cubicBezTo>
                  <a:cubicBezTo>
                    <a:pt x="524" y="4415"/>
                    <a:pt x="649" y="4917"/>
                    <a:pt x="837" y="5419"/>
                  </a:cubicBezTo>
                  <a:cubicBezTo>
                    <a:pt x="858" y="5461"/>
                    <a:pt x="858" y="5524"/>
                    <a:pt x="879" y="5566"/>
                  </a:cubicBezTo>
                  <a:cubicBezTo>
                    <a:pt x="1068" y="6131"/>
                    <a:pt x="1277" y="6675"/>
                    <a:pt x="1507" y="7219"/>
                  </a:cubicBezTo>
                  <a:cubicBezTo>
                    <a:pt x="1528" y="7282"/>
                    <a:pt x="1570" y="7365"/>
                    <a:pt x="1591" y="7407"/>
                  </a:cubicBezTo>
                  <a:cubicBezTo>
                    <a:pt x="1905" y="8077"/>
                    <a:pt x="2239" y="8704"/>
                    <a:pt x="2616" y="9353"/>
                  </a:cubicBezTo>
                  <a:lnTo>
                    <a:pt x="2762" y="9583"/>
                  </a:lnTo>
                  <a:cubicBezTo>
                    <a:pt x="4206" y="11843"/>
                    <a:pt x="6131" y="13810"/>
                    <a:pt x="8433" y="15254"/>
                  </a:cubicBezTo>
                  <a:lnTo>
                    <a:pt x="8684" y="15421"/>
                  </a:lnTo>
                  <a:cubicBezTo>
                    <a:pt x="9311" y="15798"/>
                    <a:pt x="9960" y="16153"/>
                    <a:pt x="10609" y="16425"/>
                  </a:cubicBezTo>
                  <a:cubicBezTo>
                    <a:pt x="10672" y="16467"/>
                    <a:pt x="10734" y="16488"/>
                    <a:pt x="10797" y="16509"/>
                  </a:cubicBezTo>
                  <a:cubicBezTo>
                    <a:pt x="11320" y="16739"/>
                    <a:pt x="11864" y="16948"/>
                    <a:pt x="12450" y="17137"/>
                  </a:cubicBezTo>
                  <a:cubicBezTo>
                    <a:pt x="12492" y="17158"/>
                    <a:pt x="12555" y="17158"/>
                    <a:pt x="12596" y="17179"/>
                  </a:cubicBezTo>
                  <a:cubicBezTo>
                    <a:pt x="13099" y="17346"/>
                    <a:pt x="13622" y="17471"/>
                    <a:pt x="14124" y="17597"/>
                  </a:cubicBezTo>
                  <a:cubicBezTo>
                    <a:pt x="14166" y="17639"/>
                    <a:pt x="14229" y="17639"/>
                    <a:pt x="14270" y="17639"/>
                  </a:cubicBezTo>
                  <a:cubicBezTo>
                    <a:pt x="14752" y="17743"/>
                    <a:pt x="15233" y="17827"/>
                    <a:pt x="15735" y="17869"/>
                  </a:cubicBezTo>
                  <a:cubicBezTo>
                    <a:pt x="15798" y="17869"/>
                    <a:pt x="15840" y="17890"/>
                    <a:pt x="15902" y="17890"/>
                  </a:cubicBezTo>
                  <a:cubicBezTo>
                    <a:pt x="16572" y="17974"/>
                    <a:pt x="17283" y="18036"/>
                    <a:pt x="17995" y="18036"/>
                  </a:cubicBezTo>
                  <a:lnTo>
                    <a:pt x="17995" y="17932"/>
                  </a:lnTo>
                  <a:lnTo>
                    <a:pt x="18078" y="17932"/>
                  </a:lnTo>
                  <a:cubicBezTo>
                    <a:pt x="17346" y="17932"/>
                    <a:pt x="16635" y="17869"/>
                    <a:pt x="15923" y="17785"/>
                  </a:cubicBezTo>
                  <a:cubicBezTo>
                    <a:pt x="15881" y="17785"/>
                    <a:pt x="15819" y="17785"/>
                    <a:pt x="15777" y="17764"/>
                  </a:cubicBezTo>
                  <a:cubicBezTo>
                    <a:pt x="15275" y="17723"/>
                    <a:pt x="14773" y="17597"/>
                    <a:pt x="14291" y="17513"/>
                  </a:cubicBezTo>
                  <a:cubicBezTo>
                    <a:pt x="14249" y="17513"/>
                    <a:pt x="14208" y="17471"/>
                    <a:pt x="14145" y="17471"/>
                  </a:cubicBezTo>
                  <a:cubicBezTo>
                    <a:pt x="13622" y="17367"/>
                    <a:pt x="13099" y="17220"/>
                    <a:pt x="12596" y="17053"/>
                  </a:cubicBezTo>
                  <a:cubicBezTo>
                    <a:pt x="12555" y="17032"/>
                    <a:pt x="12492" y="17032"/>
                    <a:pt x="12450" y="17011"/>
                  </a:cubicBezTo>
                  <a:cubicBezTo>
                    <a:pt x="11864" y="16823"/>
                    <a:pt x="11320" y="16614"/>
                    <a:pt x="10776" y="16342"/>
                  </a:cubicBezTo>
                  <a:cubicBezTo>
                    <a:pt x="10713" y="16321"/>
                    <a:pt x="10630" y="16300"/>
                    <a:pt x="10588" y="16279"/>
                  </a:cubicBezTo>
                  <a:cubicBezTo>
                    <a:pt x="9876" y="15965"/>
                    <a:pt x="9228" y="15588"/>
                    <a:pt x="8579" y="15170"/>
                  </a:cubicBezTo>
                  <a:cubicBezTo>
                    <a:pt x="8495" y="15128"/>
                    <a:pt x="8391" y="15065"/>
                    <a:pt x="8307" y="15023"/>
                  </a:cubicBezTo>
                  <a:cubicBezTo>
                    <a:pt x="6215" y="13663"/>
                    <a:pt x="4415" y="11843"/>
                    <a:pt x="3055" y="9751"/>
                  </a:cubicBezTo>
                  <a:cubicBezTo>
                    <a:pt x="3013" y="9688"/>
                    <a:pt x="2951" y="9604"/>
                    <a:pt x="2888" y="9500"/>
                  </a:cubicBezTo>
                  <a:cubicBezTo>
                    <a:pt x="2511" y="8851"/>
                    <a:pt x="2135" y="8181"/>
                    <a:pt x="1800" y="7491"/>
                  </a:cubicBezTo>
                  <a:cubicBezTo>
                    <a:pt x="1779" y="7428"/>
                    <a:pt x="1737" y="7344"/>
                    <a:pt x="1716" y="7303"/>
                  </a:cubicBezTo>
                  <a:cubicBezTo>
                    <a:pt x="1486" y="6759"/>
                    <a:pt x="1256" y="6215"/>
                    <a:pt x="1068" y="5629"/>
                  </a:cubicBezTo>
                  <a:cubicBezTo>
                    <a:pt x="1047" y="5566"/>
                    <a:pt x="1047" y="5524"/>
                    <a:pt x="1005" y="5461"/>
                  </a:cubicBezTo>
                  <a:cubicBezTo>
                    <a:pt x="858" y="4980"/>
                    <a:pt x="691" y="4457"/>
                    <a:pt x="586" y="3934"/>
                  </a:cubicBezTo>
                  <a:cubicBezTo>
                    <a:pt x="586" y="3871"/>
                    <a:pt x="565" y="3829"/>
                    <a:pt x="565" y="3766"/>
                  </a:cubicBezTo>
                  <a:cubicBezTo>
                    <a:pt x="461" y="3306"/>
                    <a:pt x="377" y="2804"/>
                    <a:pt x="314" y="2302"/>
                  </a:cubicBezTo>
                  <a:cubicBezTo>
                    <a:pt x="314" y="2260"/>
                    <a:pt x="272" y="2197"/>
                    <a:pt x="272" y="2155"/>
                  </a:cubicBezTo>
                  <a:cubicBezTo>
                    <a:pt x="210" y="1444"/>
                    <a:pt x="147" y="733"/>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4"/>
            <p:cNvSpPr/>
            <p:nvPr/>
          </p:nvSpPr>
          <p:spPr>
            <a:xfrm>
              <a:off x="3774675" y="1587175"/>
              <a:ext cx="412750" cy="412200"/>
            </a:xfrm>
            <a:custGeom>
              <a:avLst/>
              <a:gdLst/>
              <a:ahLst/>
              <a:cxnLst/>
              <a:rect l="l" t="t" r="r" b="b"/>
              <a:pathLst>
                <a:path w="16510" h="16488" extrusionOk="0">
                  <a:moveTo>
                    <a:pt x="1" y="0"/>
                  </a:moveTo>
                  <a:cubicBezTo>
                    <a:pt x="1" y="837"/>
                    <a:pt x="43" y="1653"/>
                    <a:pt x="189" y="2448"/>
                  </a:cubicBezTo>
                  <a:cubicBezTo>
                    <a:pt x="189" y="2511"/>
                    <a:pt x="210" y="2553"/>
                    <a:pt x="210" y="2615"/>
                  </a:cubicBezTo>
                  <a:cubicBezTo>
                    <a:pt x="294" y="3139"/>
                    <a:pt x="398" y="3662"/>
                    <a:pt x="524" y="4164"/>
                  </a:cubicBezTo>
                  <a:cubicBezTo>
                    <a:pt x="545" y="4206"/>
                    <a:pt x="545" y="4268"/>
                    <a:pt x="566" y="4331"/>
                  </a:cubicBezTo>
                  <a:cubicBezTo>
                    <a:pt x="733" y="4917"/>
                    <a:pt x="921" y="5461"/>
                    <a:pt x="1131" y="6005"/>
                  </a:cubicBezTo>
                  <a:cubicBezTo>
                    <a:pt x="1151" y="6068"/>
                    <a:pt x="1172" y="6152"/>
                    <a:pt x="1193" y="6193"/>
                  </a:cubicBezTo>
                  <a:cubicBezTo>
                    <a:pt x="1486" y="6863"/>
                    <a:pt x="1800" y="7553"/>
                    <a:pt x="2177" y="8181"/>
                  </a:cubicBezTo>
                  <a:cubicBezTo>
                    <a:pt x="2219" y="8265"/>
                    <a:pt x="2281" y="8328"/>
                    <a:pt x="2323" y="8432"/>
                  </a:cubicBezTo>
                  <a:cubicBezTo>
                    <a:pt x="3746" y="10797"/>
                    <a:pt x="5692" y="12763"/>
                    <a:pt x="8056" y="14165"/>
                  </a:cubicBezTo>
                  <a:cubicBezTo>
                    <a:pt x="8140" y="14228"/>
                    <a:pt x="8224" y="14270"/>
                    <a:pt x="8307" y="14333"/>
                  </a:cubicBezTo>
                  <a:cubicBezTo>
                    <a:pt x="8935" y="14688"/>
                    <a:pt x="9626" y="15002"/>
                    <a:pt x="10316" y="15295"/>
                  </a:cubicBezTo>
                  <a:cubicBezTo>
                    <a:pt x="10358" y="15316"/>
                    <a:pt x="10442" y="15337"/>
                    <a:pt x="10483" y="15379"/>
                  </a:cubicBezTo>
                  <a:cubicBezTo>
                    <a:pt x="11048" y="15588"/>
                    <a:pt x="11592" y="15755"/>
                    <a:pt x="12157" y="15923"/>
                  </a:cubicBezTo>
                  <a:cubicBezTo>
                    <a:pt x="12220" y="15944"/>
                    <a:pt x="12262" y="15944"/>
                    <a:pt x="12346" y="15965"/>
                  </a:cubicBezTo>
                  <a:cubicBezTo>
                    <a:pt x="12848" y="16111"/>
                    <a:pt x="13371" y="16216"/>
                    <a:pt x="13894" y="16279"/>
                  </a:cubicBezTo>
                  <a:cubicBezTo>
                    <a:pt x="13936" y="16279"/>
                    <a:pt x="13999" y="16320"/>
                    <a:pt x="14040" y="16320"/>
                  </a:cubicBezTo>
                  <a:cubicBezTo>
                    <a:pt x="14856" y="16446"/>
                    <a:pt x="15672" y="16488"/>
                    <a:pt x="16509" y="16488"/>
                  </a:cubicBezTo>
                  <a:lnTo>
                    <a:pt x="16509" y="16320"/>
                  </a:lnTo>
                  <a:lnTo>
                    <a:pt x="16488" y="16320"/>
                  </a:lnTo>
                  <a:cubicBezTo>
                    <a:pt x="15610" y="16320"/>
                    <a:pt x="14773" y="16237"/>
                    <a:pt x="13978" y="16132"/>
                  </a:cubicBezTo>
                  <a:cubicBezTo>
                    <a:pt x="13915" y="16132"/>
                    <a:pt x="13873" y="16111"/>
                    <a:pt x="13810" y="16111"/>
                  </a:cubicBezTo>
                  <a:cubicBezTo>
                    <a:pt x="13287" y="16027"/>
                    <a:pt x="12764" y="15902"/>
                    <a:pt x="12262" y="15755"/>
                  </a:cubicBezTo>
                  <a:cubicBezTo>
                    <a:pt x="12220" y="15735"/>
                    <a:pt x="12157" y="15735"/>
                    <a:pt x="12095" y="15714"/>
                  </a:cubicBezTo>
                  <a:cubicBezTo>
                    <a:pt x="11509" y="15546"/>
                    <a:pt x="10944" y="15358"/>
                    <a:pt x="10379" y="15149"/>
                  </a:cubicBezTo>
                  <a:cubicBezTo>
                    <a:pt x="10337" y="15107"/>
                    <a:pt x="10253" y="15086"/>
                    <a:pt x="10211" y="15065"/>
                  </a:cubicBezTo>
                  <a:cubicBezTo>
                    <a:pt x="9500" y="14772"/>
                    <a:pt x="8810" y="14437"/>
                    <a:pt x="8161" y="14040"/>
                  </a:cubicBezTo>
                  <a:cubicBezTo>
                    <a:pt x="8077" y="13998"/>
                    <a:pt x="7973" y="13935"/>
                    <a:pt x="7910" y="13872"/>
                  </a:cubicBezTo>
                  <a:cubicBezTo>
                    <a:pt x="5755" y="12554"/>
                    <a:pt x="3934" y="10713"/>
                    <a:pt x="2595" y="8579"/>
                  </a:cubicBezTo>
                  <a:cubicBezTo>
                    <a:pt x="2532" y="8495"/>
                    <a:pt x="2491" y="8390"/>
                    <a:pt x="2428" y="8307"/>
                  </a:cubicBezTo>
                  <a:cubicBezTo>
                    <a:pt x="2030" y="7658"/>
                    <a:pt x="1695" y="6968"/>
                    <a:pt x="1423" y="6277"/>
                  </a:cubicBezTo>
                  <a:cubicBezTo>
                    <a:pt x="1382" y="6214"/>
                    <a:pt x="1361" y="6131"/>
                    <a:pt x="1340" y="6089"/>
                  </a:cubicBezTo>
                  <a:cubicBezTo>
                    <a:pt x="1110" y="5545"/>
                    <a:pt x="921" y="4959"/>
                    <a:pt x="754" y="4394"/>
                  </a:cubicBezTo>
                  <a:cubicBezTo>
                    <a:pt x="733" y="4331"/>
                    <a:pt x="733" y="4289"/>
                    <a:pt x="712" y="4206"/>
                  </a:cubicBezTo>
                  <a:cubicBezTo>
                    <a:pt x="587" y="3703"/>
                    <a:pt x="482" y="3180"/>
                    <a:pt x="377" y="2657"/>
                  </a:cubicBezTo>
                  <a:cubicBezTo>
                    <a:pt x="377" y="2615"/>
                    <a:pt x="335" y="2553"/>
                    <a:pt x="335" y="2511"/>
                  </a:cubicBezTo>
                  <a:cubicBezTo>
                    <a:pt x="210" y="1695"/>
                    <a:pt x="147" y="85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4"/>
            <p:cNvSpPr/>
            <p:nvPr/>
          </p:nvSpPr>
          <p:spPr>
            <a:xfrm>
              <a:off x="3812350" y="1586650"/>
              <a:ext cx="374550" cy="372975"/>
            </a:xfrm>
            <a:custGeom>
              <a:avLst/>
              <a:gdLst/>
              <a:ahLst/>
              <a:cxnLst/>
              <a:rect l="l" t="t" r="r" b="b"/>
              <a:pathLst>
                <a:path w="14982" h="14919" extrusionOk="0">
                  <a:moveTo>
                    <a:pt x="0" y="0"/>
                  </a:moveTo>
                  <a:cubicBezTo>
                    <a:pt x="0" y="1004"/>
                    <a:pt x="105" y="2009"/>
                    <a:pt x="293" y="2971"/>
                  </a:cubicBezTo>
                  <a:cubicBezTo>
                    <a:pt x="293" y="3034"/>
                    <a:pt x="335" y="3076"/>
                    <a:pt x="335" y="3160"/>
                  </a:cubicBezTo>
                  <a:cubicBezTo>
                    <a:pt x="460" y="3724"/>
                    <a:pt x="607" y="4310"/>
                    <a:pt x="795" y="4854"/>
                  </a:cubicBezTo>
                  <a:cubicBezTo>
                    <a:pt x="816" y="4896"/>
                    <a:pt x="858" y="4980"/>
                    <a:pt x="879" y="5043"/>
                  </a:cubicBezTo>
                  <a:cubicBezTo>
                    <a:pt x="1109" y="5733"/>
                    <a:pt x="1423" y="6403"/>
                    <a:pt x="1758" y="7051"/>
                  </a:cubicBezTo>
                  <a:cubicBezTo>
                    <a:pt x="1821" y="7135"/>
                    <a:pt x="1862" y="7240"/>
                    <a:pt x="1904" y="7302"/>
                  </a:cubicBezTo>
                  <a:cubicBezTo>
                    <a:pt x="3264" y="9709"/>
                    <a:pt x="5252" y="11696"/>
                    <a:pt x="7616" y="13035"/>
                  </a:cubicBezTo>
                  <a:cubicBezTo>
                    <a:pt x="7700" y="13098"/>
                    <a:pt x="7784" y="13140"/>
                    <a:pt x="7888" y="13161"/>
                  </a:cubicBezTo>
                  <a:cubicBezTo>
                    <a:pt x="8537" y="13517"/>
                    <a:pt x="9186" y="13831"/>
                    <a:pt x="9897" y="14061"/>
                  </a:cubicBezTo>
                  <a:cubicBezTo>
                    <a:pt x="9939" y="14082"/>
                    <a:pt x="10023" y="14103"/>
                    <a:pt x="10085" y="14144"/>
                  </a:cubicBezTo>
                  <a:cubicBezTo>
                    <a:pt x="10629" y="14312"/>
                    <a:pt x="11194" y="14479"/>
                    <a:pt x="11780" y="14605"/>
                  </a:cubicBezTo>
                  <a:cubicBezTo>
                    <a:pt x="11822" y="14647"/>
                    <a:pt x="11885" y="14647"/>
                    <a:pt x="11968" y="14647"/>
                  </a:cubicBezTo>
                  <a:cubicBezTo>
                    <a:pt x="12931" y="14856"/>
                    <a:pt x="13914" y="14919"/>
                    <a:pt x="14940" y="14919"/>
                  </a:cubicBezTo>
                  <a:lnTo>
                    <a:pt x="14940" y="14814"/>
                  </a:lnTo>
                  <a:lnTo>
                    <a:pt x="14981" y="14814"/>
                  </a:lnTo>
                  <a:cubicBezTo>
                    <a:pt x="13935" y="14814"/>
                    <a:pt x="12910" y="14709"/>
                    <a:pt x="11948" y="14500"/>
                  </a:cubicBezTo>
                  <a:cubicBezTo>
                    <a:pt x="11885" y="14500"/>
                    <a:pt x="11843" y="14479"/>
                    <a:pt x="11759" y="14479"/>
                  </a:cubicBezTo>
                  <a:cubicBezTo>
                    <a:pt x="11173" y="14354"/>
                    <a:pt x="10608" y="14186"/>
                    <a:pt x="10064" y="13977"/>
                  </a:cubicBezTo>
                  <a:cubicBezTo>
                    <a:pt x="9981" y="13956"/>
                    <a:pt x="9918" y="13935"/>
                    <a:pt x="9855" y="13893"/>
                  </a:cubicBezTo>
                  <a:cubicBezTo>
                    <a:pt x="9102" y="13642"/>
                    <a:pt x="8432" y="13328"/>
                    <a:pt x="7784" y="12931"/>
                  </a:cubicBezTo>
                  <a:cubicBezTo>
                    <a:pt x="7700" y="12889"/>
                    <a:pt x="7595" y="12826"/>
                    <a:pt x="7512" y="12784"/>
                  </a:cubicBezTo>
                  <a:cubicBezTo>
                    <a:pt x="5315" y="11508"/>
                    <a:pt x="3494" y="9667"/>
                    <a:pt x="2218" y="7470"/>
                  </a:cubicBezTo>
                  <a:cubicBezTo>
                    <a:pt x="2155" y="7386"/>
                    <a:pt x="2113" y="7282"/>
                    <a:pt x="2051" y="7219"/>
                  </a:cubicBezTo>
                  <a:cubicBezTo>
                    <a:pt x="1695" y="6549"/>
                    <a:pt x="1339" y="5859"/>
                    <a:pt x="1088" y="5147"/>
                  </a:cubicBezTo>
                  <a:cubicBezTo>
                    <a:pt x="1046" y="5064"/>
                    <a:pt x="1025" y="5001"/>
                    <a:pt x="1004" y="4938"/>
                  </a:cubicBezTo>
                  <a:cubicBezTo>
                    <a:pt x="795" y="4373"/>
                    <a:pt x="649" y="3808"/>
                    <a:pt x="502" y="3222"/>
                  </a:cubicBezTo>
                  <a:cubicBezTo>
                    <a:pt x="481" y="3180"/>
                    <a:pt x="481" y="3118"/>
                    <a:pt x="481" y="3055"/>
                  </a:cubicBezTo>
                  <a:cubicBezTo>
                    <a:pt x="272" y="2051"/>
                    <a:pt x="168" y="1046"/>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4"/>
            <p:cNvSpPr/>
            <p:nvPr/>
          </p:nvSpPr>
          <p:spPr>
            <a:xfrm>
              <a:off x="3850525" y="1586650"/>
              <a:ext cx="336375" cy="334275"/>
            </a:xfrm>
            <a:custGeom>
              <a:avLst/>
              <a:gdLst/>
              <a:ahLst/>
              <a:cxnLst/>
              <a:rect l="l" t="t" r="r" b="b"/>
              <a:pathLst>
                <a:path w="13455" h="13371" extrusionOk="0">
                  <a:moveTo>
                    <a:pt x="1" y="0"/>
                  </a:moveTo>
                  <a:cubicBezTo>
                    <a:pt x="1" y="1297"/>
                    <a:pt x="189" y="2532"/>
                    <a:pt x="524" y="3724"/>
                  </a:cubicBezTo>
                  <a:cubicBezTo>
                    <a:pt x="545" y="3808"/>
                    <a:pt x="545" y="3871"/>
                    <a:pt x="566" y="3913"/>
                  </a:cubicBezTo>
                  <a:cubicBezTo>
                    <a:pt x="775" y="4624"/>
                    <a:pt x="1068" y="5294"/>
                    <a:pt x="1382" y="5921"/>
                  </a:cubicBezTo>
                  <a:cubicBezTo>
                    <a:pt x="1444" y="6005"/>
                    <a:pt x="1465" y="6110"/>
                    <a:pt x="1507" y="6193"/>
                  </a:cubicBezTo>
                  <a:cubicBezTo>
                    <a:pt x="2763" y="8600"/>
                    <a:pt x="4750" y="10587"/>
                    <a:pt x="7198" y="11864"/>
                  </a:cubicBezTo>
                  <a:cubicBezTo>
                    <a:pt x="7261" y="11927"/>
                    <a:pt x="7366" y="11947"/>
                    <a:pt x="7449" y="11989"/>
                  </a:cubicBezTo>
                  <a:cubicBezTo>
                    <a:pt x="8098" y="12303"/>
                    <a:pt x="8789" y="12596"/>
                    <a:pt x="9500" y="12805"/>
                  </a:cubicBezTo>
                  <a:cubicBezTo>
                    <a:pt x="9542" y="12826"/>
                    <a:pt x="9625" y="12847"/>
                    <a:pt x="9667" y="12847"/>
                  </a:cubicBezTo>
                  <a:cubicBezTo>
                    <a:pt x="10860" y="13203"/>
                    <a:pt x="12115" y="13370"/>
                    <a:pt x="13413" y="13370"/>
                  </a:cubicBezTo>
                  <a:lnTo>
                    <a:pt x="13413" y="13287"/>
                  </a:lnTo>
                  <a:lnTo>
                    <a:pt x="13454" y="13287"/>
                  </a:lnTo>
                  <a:cubicBezTo>
                    <a:pt x="12115" y="13287"/>
                    <a:pt x="10839" y="13077"/>
                    <a:pt x="9625" y="12701"/>
                  </a:cubicBezTo>
                  <a:cubicBezTo>
                    <a:pt x="9542" y="12680"/>
                    <a:pt x="9500" y="12680"/>
                    <a:pt x="9416" y="12659"/>
                  </a:cubicBezTo>
                  <a:cubicBezTo>
                    <a:pt x="8684" y="12408"/>
                    <a:pt x="8014" y="12136"/>
                    <a:pt x="7324" y="11780"/>
                  </a:cubicBezTo>
                  <a:cubicBezTo>
                    <a:pt x="7240" y="11738"/>
                    <a:pt x="7136" y="11675"/>
                    <a:pt x="7052" y="11634"/>
                  </a:cubicBezTo>
                  <a:cubicBezTo>
                    <a:pt x="4834" y="10420"/>
                    <a:pt x="3035" y="8600"/>
                    <a:pt x="1800" y="6382"/>
                  </a:cubicBezTo>
                  <a:cubicBezTo>
                    <a:pt x="1758" y="6298"/>
                    <a:pt x="1695" y="6193"/>
                    <a:pt x="1654" y="6110"/>
                  </a:cubicBezTo>
                  <a:cubicBezTo>
                    <a:pt x="1298" y="5461"/>
                    <a:pt x="1026" y="4750"/>
                    <a:pt x="775" y="4017"/>
                  </a:cubicBezTo>
                  <a:cubicBezTo>
                    <a:pt x="754" y="3934"/>
                    <a:pt x="733" y="3892"/>
                    <a:pt x="733" y="3808"/>
                  </a:cubicBezTo>
                  <a:cubicBezTo>
                    <a:pt x="356" y="2616"/>
                    <a:pt x="147" y="131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4"/>
            <p:cNvSpPr/>
            <p:nvPr/>
          </p:nvSpPr>
          <p:spPr>
            <a:xfrm>
              <a:off x="3889225" y="1586650"/>
              <a:ext cx="297675" cy="297125"/>
            </a:xfrm>
            <a:custGeom>
              <a:avLst/>
              <a:gdLst/>
              <a:ahLst/>
              <a:cxnLst/>
              <a:rect l="l" t="t" r="r" b="b"/>
              <a:pathLst>
                <a:path w="11907" h="11885" extrusionOk="0">
                  <a:moveTo>
                    <a:pt x="1" y="0"/>
                  </a:moveTo>
                  <a:cubicBezTo>
                    <a:pt x="1" y="1737"/>
                    <a:pt x="357" y="3390"/>
                    <a:pt x="1047" y="4875"/>
                  </a:cubicBezTo>
                  <a:cubicBezTo>
                    <a:pt x="1068" y="4959"/>
                    <a:pt x="1131" y="5064"/>
                    <a:pt x="1173" y="5147"/>
                  </a:cubicBezTo>
                  <a:cubicBezTo>
                    <a:pt x="2344" y="7574"/>
                    <a:pt x="4311" y="9541"/>
                    <a:pt x="6738" y="10713"/>
                  </a:cubicBezTo>
                  <a:cubicBezTo>
                    <a:pt x="6822" y="10755"/>
                    <a:pt x="6906" y="10797"/>
                    <a:pt x="7010" y="10839"/>
                  </a:cubicBezTo>
                  <a:cubicBezTo>
                    <a:pt x="8496" y="11529"/>
                    <a:pt x="10149" y="11885"/>
                    <a:pt x="11906" y="11885"/>
                  </a:cubicBezTo>
                  <a:lnTo>
                    <a:pt x="11906" y="11738"/>
                  </a:lnTo>
                  <a:cubicBezTo>
                    <a:pt x="10086" y="11738"/>
                    <a:pt x="8391" y="11320"/>
                    <a:pt x="6843" y="10587"/>
                  </a:cubicBezTo>
                  <a:cubicBezTo>
                    <a:pt x="6780" y="10525"/>
                    <a:pt x="6676" y="10504"/>
                    <a:pt x="6592" y="10462"/>
                  </a:cubicBezTo>
                  <a:cubicBezTo>
                    <a:pt x="4395" y="9332"/>
                    <a:pt x="2554" y="7533"/>
                    <a:pt x="1445" y="5294"/>
                  </a:cubicBezTo>
                  <a:cubicBezTo>
                    <a:pt x="1382" y="5231"/>
                    <a:pt x="1361" y="5126"/>
                    <a:pt x="1298" y="5043"/>
                  </a:cubicBezTo>
                  <a:cubicBezTo>
                    <a:pt x="566" y="3515"/>
                    <a:pt x="147" y="180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4"/>
            <p:cNvSpPr/>
            <p:nvPr/>
          </p:nvSpPr>
          <p:spPr>
            <a:xfrm>
              <a:off x="3927950" y="1586650"/>
              <a:ext cx="258950" cy="257900"/>
            </a:xfrm>
            <a:custGeom>
              <a:avLst/>
              <a:gdLst/>
              <a:ahLst/>
              <a:cxnLst/>
              <a:rect l="l" t="t" r="r" b="b"/>
              <a:pathLst>
                <a:path w="10358" h="10316" extrusionOk="0">
                  <a:moveTo>
                    <a:pt x="0" y="0"/>
                  </a:moveTo>
                  <a:cubicBezTo>
                    <a:pt x="0" y="5691"/>
                    <a:pt x="4624" y="10315"/>
                    <a:pt x="10316" y="10315"/>
                  </a:cubicBezTo>
                  <a:lnTo>
                    <a:pt x="10316" y="10190"/>
                  </a:lnTo>
                  <a:lnTo>
                    <a:pt x="10357" y="10190"/>
                  </a:lnTo>
                  <a:cubicBezTo>
                    <a:pt x="4729" y="10190"/>
                    <a:pt x="147" y="560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4"/>
            <p:cNvSpPr/>
            <p:nvPr/>
          </p:nvSpPr>
          <p:spPr>
            <a:xfrm>
              <a:off x="3966125" y="1586650"/>
              <a:ext cx="220775" cy="220225"/>
            </a:xfrm>
            <a:custGeom>
              <a:avLst/>
              <a:gdLst/>
              <a:ahLst/>
              <a:cxnLst/>
              <a:rect l="l" t="t" r="r" b="b"/>
              <a:pathLst>
                <a:path w="8831" h="8809" extrusionOk="0">
                  <a:moveTo>
                    <a:pt x="1" y="0"/>
                  </a:moveTo>
                  <a:cubicBezTo>
                    <a:pt x="1" y="4854"/>
                    <a:pt x="3955" y="8809"/>
                    <a:pt x="8789" y="8809"/>
                  </a:cubicBezTo>
                  <a:lnTo>
                    <a:pt x="8789" y="8642"/>
                  </a:lnTo>
                  <a:lnTo>
                    <a:pt x="8830" y="8642"/>
                  </a:lnTo>
                  <a:cubicBezTo>
                    <a:pt x="4060" y="8642"/>
                    <a:pt x="168" y="4771"/>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4"/>
            <p:cNvSpPr/>
            <p:nvPr/>
          </p:nvSpPr>
          <p:spPr>
            <a:xfrm>
              <a:off x="4004850" y="1587175"/>
              <a:ext cx="182050" cy="181525"/>
            </a:xfrm>
            <a:custGeom>
              <a:avLst/>
              <a:gdLst/>
              <a:ahLst/>
              <a:cxnLst/>
              <a:rect l="l" t="t" r="r" b="b"/>
              <a:pathLst>
                <a:path w="7282" h="7261" extrusionOk="0">
                  <a:moveTo>
                    <a:pt x="0" y="0"/>
                  </a:moveTo>
                  <a:cubicBezTo>
                    <a:pt x="0" y="3996"/>
                    <a:pt x="3264" y="7261"/>
                    <a:pt x="7281" y="7261"/>
                  </a:cubicBezTo>
                  <a:lnTo>
                    <a:pt x="7281" y="7114"/>
                  </a:lnTo>
                  <a:cubicBezTo>
                    <a:pt x="3348" y="7114"/>
                    <a:pt x="167" y="3913"/>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4"/>
            <p:cNvSpPr/>
            <p:nvPr/>
          </p:nvSpPr>
          <p:spPr>
            <a:xfrm>
              <a:off x="4043550" y="1587175"/>
              <a:ext cx="143350" cy="143350"/>
            </a:xfrm>
            <a:custGeom>
              <a:avLst/>
              <a:gdLst/>
              <a:ahLst/>
              <a:cxnLst/>
              <a:rect l="l" t="t" r="r" b="b"/>
              <a:pathLst>
                <a:path w="5734" h="5734" extrusionOk="0">
                  <a:moveTo>
                    <a:pt x="0" y="0"/>
                  </a:moveTo>
                  <a:cubicBezTo>
                    <a:pt x="0" y="3159"/>
                    <a:pt x="2553" y="5733"/>
                    <a:pt x="5713" y="5733"/>
                  </a:cubicBezTo>
                  <a:lnTo>
                    <a:pt x="5713" y="5566"/>
                  </a:lnTo>
                  <a:lnTo>
                    <a:pt x="5733" y="5566"/>
                  </a:lnTo>
                  <a:cubicBezTo>
                    <a:pt x="2637" y="5566"/>
                    <a:pt x="147" y="3055"/>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4"/>
            <p:cNvSpPr/>
            <p:nvPr/>
          </p:nvSpPr>
          <p:spPr>
            <a:xfrm>
              <a:off x="4082250" y="1587175"/>
              <a:ext cx="104650" cy="104625"/>
            </a:xfrm>
            <a:custGeom>
              <a:avLst/>
              <a:gdLst/>
              <a:ahLst/>
              <a:cxnLst/>
              <a:rect l="l" t="t" r="r" b="b"/>
              <a:pathLst>
                <a:path w="4186" h="4185" extrusionOk="0">
                  <a:moveTo>
                    <a:pt x="1" y="0"/>
                  </a:moveTo>
                  <a:cubicBezTo>
                    <a:pt x="1" y="2302"/>
                    <a:pt x="1884" y="4185"/>
                    <a:pt x="4185" y="4185"/>
                  </a:cubicBezTo>
                  <a:lnTo>
                    <a:pt x="4185" y="4017"/>
                  </a:lnTo>
                  <a:cubicBezTo>
                    <a:pt x="1947" y="4017"/>
                    <a:pt x="147" y="221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4"/>
            <p:cNvSpPr/>
            <p:nvPr/>
          </p:nvSpPr>
          <p:spPr>
            <a:xfrm>
              <a:off x="4119925" y="1586650"/>
              <a:ext cx="66975" cy="65925"/>
            </a:xfrm>
            <a:custGeom>
              <a:avLst/>
              <a:gdLst/>
              <a:ahLst/>
              <a:cxnLst/>
              <a:rect l="l" t="t" r="r" b="b"/>
              <a:pathLst>
                <a:path w="2679" h="2637" extrusionOk="0">
                  <a:moveTo>
                    <a:pt x="0" y="0"/>
                  </a:moveTo>
                  <a:cubicBezTo>
                    <a:pt x="0" y="1465"/>
                    <a:pt x="1172" y="2636"/>
                    <a:pt x="2637" y="2636"/>
                  </a:cubicBezTo>
                  <a:lnTo>
                    <a:pt x="2637" y="2511"/>
                  </a:lnTo>
                  <a:lnTo>
                    <a:pt x="2678" y="2511"/>
                  </a:lnTo>
                  <a:cubicBezTo>
                    <a:pt x="1277" y="2511"/>
                    <a:pt x="168" y="1381"/>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4"/>
            <p:cNvSpPr/>
            <p:nvPr/>
          </p:nvSpPr>
          <p:spPr>
            <a:xfrm>
              <a:off x="3116100" y="1587175"/>
              <a:ext cx="491225" cy="491725"/>
            </a:xfrm>
            <a:custGeom>
              <a:avLst/>
              <a:gdLst/>
              <a:ahLst/>
              <a:cxnLst/>
              <a:rect l="l" t="t" r="r" b="b"/>
              <a:pathLst>
                <a:path w="19649" h="19669" extrusionOk="0">
                  <a:moveTo>
                    <a:pt x="19502" y="0"/>
                  </a:moveTo>
                  <a:cubicBezTo>
                    <a:pt x="19502" y="649"/>
                    <a:pt x="19460" y="1276"/>
                    <a:pt x="19397" y="1904"/>
                  </a:cubicBezTo>
                  <a:cubicBezTo>
                    <a:pt x="19397" y="1946"/>
                    <a:pt x="19397" y="2009"/>
                    <a:pt x="19355" y="2051"/>
                  </a:cubicBezTo>
                  <a:cubicBezTo>
                    <a:pt x="19313" y="2532"/>
                    <a:pt x="19230" y="2992"/>
                    <a:pt x="19146" y="3473"/>
                  </a:cubicBezTo>
                  <a:cubicBezTo>
                    <a:pt x="19146" y="3515"/>
                    <a:pt x="19125" y="3578"/>
                    <a:pt x="19125" y="3620"/>
                  </a:cubicBezTo>
                  <a:cubicBezTo>
                    <a:pt x="19020" y="4122"/>
                    <a:pt x="18916" y="4603"/>
                    <a:pt x="18790" y="5084"/>
                  </a:cubicBezTo>
                  <a:cubicBezTo>
                    <a:pt x="18769" y="5147"/>
                    <a:pt x="18769" y="5189"/>
                    <a:pt x="18727" y="5252"/>
                  </a:cubicBezTo>
                  <a:cubicBezTo>
                    <a:pt x="18602" y="5775"/>
                    <a:pt x="18414" y="6277"/>
                    <a:pt x="18246" y="6758"/>
                  </a:cubicBezTo>
                  <a:lnTo>
                    <a:pt x="18183" y="6926"/>
                  </a:lnTo>
                  <a:cubicBezTo>
                    <a:pt x="17974" y="7470"/>
                    <a:pt x="17744" y="8014"/>
                    <a:pt x="17472" y="8537"/>
                  </a:cubicBezTo>
                  <a:cubicBezTo>
                    <a:pt x="17451" y="8600"/>
                    <a:pt x="17430" y="8683"/>
                    <a:pt x="17367" y="8725"/>
                  </a:cubicBezTo>
                  <a:cubicBezTo>
                    <a:pt x="17033" y="9416"/>
                    <a:pt x="16677" y="10043"/>
                    <a:pt x="16258" y="10671"/>
                  </a:cubicBezTo>
                  <a:cubicBezTo>
                    <a:pt x="16196" y="10734"/>
                    <a:pt x="16154" y="10818"/>
                    <a:pt x="16091" y="10922"/>
                  </a:cubicBezTo>
                  <a:cubicBezTo>
                    <a:pt x="14710" y="12931"/>
                    <a:pt x="12973" y="14688"/>
                    <a:pt x="10944" y="16069"/>
                  </a:cubicBezTo>
                  <a:cubicBezTo>
                    <a:pt x="10860" y="16132"/>
                    <a:pt x="10776" y="16174"/>
                    <a:pt x="10672" y="16258"/>
                  </a:cubicBezTo>
                  <a:cubicBezTo>
                    <a:pt x="10044" y="16676"/>
                    <a:pt x="9396" y="17053"/>
                    <a:pt x="8747" y="17388"/>
                  </a:cubicBezTo>
                  <a:cubicBezTo>
                    <a:pt x="8684" y="17408"/>
                    <a:pt x="8621" y="17429"/>
                    <a:pt x="8559" y="17492"/>
                  </a:cubicBezTo>
                  <a:cubicBezTo>
                    <a:pt x="8036" y="17743"/>
                    <a:pt x="7491" y="17994"/>
                    <a:pt x="6947" y="18204"/>
                  </a:cubicBezTo>
                  <a:cubicBezTo>
                    <a:pt x="6885" y="18224"/>
                    <a:pt x="6843" y="18245"/>
                    <a:pt x="6780" y="18245"/>
                  </a:cubicBezTo>
                  <a:cubicBezTo>
                    <a:pt x="6278" y="18434"/>
                    <a:pt x="5797" y="18580"/>
                    <a:pt x="5274" y="18748"/>
                  </a:cubicBezTo>
                  <a:cubicBezTo>
                    <a:pt x="5211" y="18768"/>
                    <a:pt x="5169" y="18768"/>
                    <a:pt x="5106" y="18789"/>
                  </a:cubicBezTo>
                  <a:cubicBezTo>
                    <a:pt x="4646" y="18936"/>
                    <a:pt x="4144" y="19040"/>
                    <a:pt x="3642" y="19145"/>
                  </a:cubicBezTo>
                  <a:cubicBezTo>
                    <a:pt x="3600" y="19145"/>
                    <a:pt x="3537" y="19166"/>
                    <a:pt x="3495" y="19166"/>
                  </a:cubicBezTo>
                  <a:cubicBezTo>
                    <a:pt x="3014" y="19250"/>
                    <a:pt x="2554" y="19313"/>
                    <a:pt x="2072" y="19375"/>
                  </a:cubicBezTo>
                  <a:cubicBezTo>
                    <a:pt x="2030" y="19375"/>
                    <a:pt x="1968" y="19375"/>
                    <a:pt x="1926" y="19396"/>
                  </a:cubicBezTo>
                  <a:cubicBezTo>
                    <a:pt x="1298" y="19459"/>
                    <a:pt x="670" y="19501"/>
                    <a:pt x="1" y="19501"/>
                  </a:cubicBezTo>
                  <a:lnTo>
                    <a:pt x="1" y="19668"/>
                  </a:lnTo>
                  <a:cubicBezTo>
                    <a:pt x="733" y="19564"/>
                    <a:pt x="1361" y="19543"/>
                    <a:pt x="1989" y="19459"/>
                  </a:cubicBezTo>
                  <a:cubicBezTo>
                    <a:pt x="2051" y="19459"/>
                    <a:pt x="2093" y="19459"/>
                    <a:pt x="2156" y="19417"/>
                  </a:cubicBezTo>
                  <a:cubicBezTo>
                    <a:pt x="2616" y="19375"/>
                    <a:pt x="3098" y="19333"/>
                    <a:pt x="3558" y="19208"/>
                  </a:cubicBezTo>
                  <a:cubicBezTo>
                    <a:pt x="3621" y="19208"/>
                    <a:pt x="3662" y="19187"/>
                    <a:pt x="3725" y="19187"/>
                  </a:cubicBezTo>
                  <a:cubicBezTo>
                    <a:pt x="4227" y="19103"/>
                    <a:pt x="4688" y="18978"/>
                    <a:pt x="5169" y="18852"/>
                  </a:cubicBezTo>
                  <a:cubicBezTo>
                    <a:pt x="5211" y="18831"/>
                    <a:pt x="5274" y="18831"/>
                    <a:pt x="5315" y="18789"/>
                  </a:cubicBezTo>
                  <a:cubicBezTo>
                    <a:pt x="5818" y="18664"/>
                    <a:pt x="6341" y="18517"/>
                    <a:pt x="6801" y="18329"/>
                  </a:cubicBezTo>
                  <a:cubicBezTo>
                    <a:pt x="6864" y="18308"/>
                    <a:pt x="6906" y="18266"/>
                    <a:pt x="6968" y="18266"/>
                  </a:cubicBezTo>
                  <a:cubicBezTo>
                    <a:pt x="7512" y="18057"/>
                    <a:pt x="8036" y="17827"/>
                    <a:pt x="8559" y="17597"/>
                  </a:cubicBezTo>
                  <a:cubicBezTo>
                    <a:pt x="8621" y="17576"/>
                    <a:pt x="8684" y="17534"/>
                    <a:pt x="8747" y="17513"/>
                  </a:cubicBezTo>
                  <a:cubicBezTo>
                    <a:pt x="9396" y="17199"/>
                    <a:pt x="10023" y="16844"/>
                    <a:pt x="10630" y="16446"/>
                  </a:cubicBezTo>
                  <a:lnTo>
                    <a:pt x="10860" y="16279"/>
                  </a:lnTo>
                  <a:cubicBezTo>
                    <a:pt x="13057" y="14814"/>
                    <a:pt x="14940" y="12931"/>
                    <a:pt x="16405" y="10734"/>
                  </a:cubicBezTo>
                  <a:lnTo>
                    <a:pt x="16572" y="10504"/>
                  </a:lnTo>
                  <a:cubicBezTo>
                    <a:pt x="16949" y="9897"/>
                    <a:pt x="17326" y="9269"/>
                    <a:pt x="17639" y="8621"/>
                  </a:cubicBezTo>
                  <a:cubicBezTo>
                    <a:pt x="17660" y="8579"/>
                    <a:pt x="17681" y="8495"/>
                    <a:pt x="17723" y="8432"/>
                  </a:cubicBezTo>
                  <a:cubicBezTo>
                    <a:pt x="17974" y="7909"/>
                    <a:pt x="18183" y="7386"/>
                    <a:pt x="18393" y="6842"/>
                  </a:cubicBezTo>
                  <a:cubicBezTo>
                    <a:pt x="18414" y="6800"/>
                    <a:pt x="18455" y="6737"/>
                    <a:pt x="18455" y="6696"/>
                  </a:cubicBezTo>
                  <a:cubicBezTo>
                    <a:pt x="18623" y="6193"/>
                    <a:pt x="18790" y="5691"/>
                    <a:pt x="18916" y="5189"/>
                  </a:cubicBezTo>
                  <a:cubicBezTo>
                    <a:pt x="18937" y="5147"/>
                    <a:pt x="18937" y="5084"/>
                    <a:pt x="18979" y="5043"/>
                  </a:cubicBezTo>
                  <a:cubicBezTo>
                    <a:pt x="19104" y="4561"/>
                    <a:pt x="19209" y="4080"/>
                    <a:pt x="19313" y="3599"/>
                  </a:cubicBezTo>
                  <a:cubicBezTo>
                    <a:pt x="19313" y="3557"/>
                    <a:pt x="19334" y="3494"/>
                    <a:pt x="19334" y="3452"/>
                  </a:cubicBezTo>
                  <a:cubicBezTo>
                    <a:pt x="19418" y="2971"/>
                    <a:pt x="19502" y="2511"/>
                    <a:pt x="19543" y="2030"/>
                  </a:cubicBezTo>
                  <a:cubicBezTo>
                    <a:pt x="19543" y="1988"/>
                    <a:pt x="19543" y="1925"/>
                    <a:pt x="19564" y="1883"/>
                  </a:cubicBezTo>
                  <a:cubicBezTo>
                    <a:pt x="19627" y="1255"/>
                    <a:pt x="19648" y="628"/>
                    <a:pt x="19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4"/>
            <p:cNvSpPr/>
            <p:nvPr/>
          </p:nvSpPr>
          <p:spPr>
            <a:xfrm>
              <a:off x="3117675" y="1587175"/>
              <a:ext cx="450925" cy="450925"/>
            </a:xfrm>
            <a:custGeom>
              <a:avLst/>
              <a:gdLst/>
              <a:ahLst/>
              <a:cxnLst/>
              <a:rect l="l" t="t" r="r" b="b"/>
              <a:pathLst>
                <a:path w="18037" h="18037" extrusionOk="0">
                  <a:moveTo>
                    <a:pt x="17890" y="0"/>
                  </a:moveTo>
                  <a:cubicBezTo>
                    <a:pt x="17890" y="732"/>
                    <a:pt x="17828" y="1444"/>
                    <a:pt x="17765" y="2134"/>
                  </a:cubicBezTo>
                  <a:cubicBezTo>
                    <a:pt x="17765" y="2197"/>
                    <a:pt x="17765" y="2239"/>
                    <a:pt x="17723" y="2302"/>
                  </a:cubicBezTo>
                  <a:cubicBezTo>
                    <a:pt x="17681" y="2783"/>
                    <a:pt x="17576" y="3285"/>
                    <a:pt x="17472" y="3766"/>
                  </a:cubicBezTo>
                  <a:cubicBezTo>
                    <a:pt x="17472" y="3808"/>
                    <a:pt x="17451" y="3871"/>
                    <a:pt x="17451" y="3913"/>
                  </a:cubicBezTo>
                  <a:cubicBezTo>
                    <a:pt x="17346" y="4436"/>
                    <a:pt x="17179" y="4959"/>
                    <a:pt x="17012" y="5461"/>
                  </a:cubicBezTo>
                  <a:cubicBezTo>
                    <a:pt x="16991" y="5503"/>
                    <a:pt x="16991" y="5566"/>
                    <a:pt x="16970" y="5608"/>
                  </a:cubicBezTo>
                  <a:cubicBezTo>
                    <a:pt x="16781" y="6193"/>
                    <a:pt x="16572" y="6737"/>
                    <a:pt x="16321" y="7281"/>
                  </a:cubicBezTo>
                  <a:cubicBezTo>
                    <a:pt x="16279" y="7344"/>
                    <a:pt x="16258" y="7428"/>
                    <a:pt x="16237" y="7470"/>
                  </a:cubicBezTo>
                  <a:cubicBezTo>
                    <a:pt x="15923" y="8181"/>
                    <a:pt x="15547" y="8830"/>
                    <a:pt x="15149" y="9478"/>
                  </a:cubicBezTo>
                  <a:cubicBezTo>
                    <a:pt x="15087" y="9562"/>
                    <a:pt x="15045" y="9667"/>
                    <a:pt x="14982" y="9750"/>
                  </a:cubicBezTo>
                  <a:cubicBezTo>
                    <a:pt x="13622" y="11843"/>
                    <a:pt x="11822" y="13642"/>
                    <a:pt x="9730" y="15002"/>
                  </a:cubicBezTo>
                  <a:cubicBezTo>
                    <a:pt x="9646" y="15065"/>
                    <a:pt x="9563" y="15107"/>
                    <a:pt x="9458" y="15170"/>
                  </a:cubicBezTo>
                  <a:cubicBezTo>
                    <a:pt x="8830" y="15546"/>
                    <a:pt x="8161" y="15923"/>
                    <a:pt x="7470" y="16237"/>
                  </a:cubicBezTo>
                  <a:cubicBezTo>
                    <a:pt x="7428" y="16258"/>
                    <a:pt x="7345" y="16279"/>
                    <a:pt x="7282" y="16320"/>
                  </a:cubicBezTo>
                  <a:cubicBezTo>
                    <a:pt x="6738" y="16551"/>
                    <a:pt x="6194" y="16781"/>
                    <a:pt x="5608" y="16969"/>
                  </a:cubicBezTo>
                  <a:cubicBezTo>
                    <a:pt x="5566" y="16990"/>
                    <a:pt x="5504" y="16990"/>
                    <a:pt x="5462" y="17011"/>
                  </a:cubicBezTo>
                  <a:cubicBezTo>
                    <a:pt x="4959" y="17178"/>
                    <a:pt x="4436" y="17325"/>
                    <a:pt x="3913" y="17450"/>
                  </a:cubicBezTo>
                  <a:cubicBezTo>
                    <a:pt x="3871" y="17450"/>
                    <a:pt x="3809" y="17471"/>
                    <a:pt x="3767" y="17471"/>
                  </a:cubicBezTo>
                  <a:cubicBezTo>
                    <a:pt x="3286" y="17576"/>
                    <a:pt x="2783" y="17660"/>
                    <a:pt x="2302" y="17722"/>
                  </a:cubicBezTo>
                  <a:cubicBezTo>
                    <a:pt x="2239" y="17722"/>
                    <a:pt x="2198" y="17764"/>
                    <a:pt x="2135" y="17764"/>
                  </a:cubicBezTo>
                  <a:cubicBezTo>
                    <a:pt x="1423" y="17827"/>
                    <a:pt x="733" y="17890"/>
                    <a:pt x="1" y="17890"/>
                  </a:cubicBezTo>
                  <a:lnTo>
                    <a:pt x="1" y="18036"/>
                  </a:lnTo>
                  <a:cubicBezTo>
                    <a:pt x="754" y="18015"/>
                    <a:pt x="1465" y="17973"/>
                    <a:pt x="2135" y="17890"/>
                  </a:cubicBezTo>
                  <a:cubicBezTo>
                    <a:pt x="2198" y="17890"/>
                    <a:pt x="2239" y="17890"/>
                    <a:pt x="2302" y="17848"/>
                  </a:cubicBezTo>
                  <a:cubicBezTo>
                    <a:pt x="2783" y="17806"/>
                    <a:pt x="3286" y="17701"/>
                    <a:pt x="3767" y="17618"/>
                  </a:cubicBezTo>
                  <a:cubicBezTo>
                    <a:pt x="3809" y="17618"/>
                    <a:pt x="3871" y="17597"/>
                    <a:pt x="3913" y="17597"/>
                  </a:cubicBezTo>
                  <a:cubicBezTo>
                    <a:pt x="4436" y="17492"/>
                    <a:pt x="4939" y="17367"/>
                    <a:pt x="5441" y="17178"/>
                  </a:cubicBezTo>
                  <a:cubicBezTo>
                    <a:pt x="5483" y="17157"/>
                    <a:pt x="5545" y="17157"/>
                    <a:pt x="5587" y="17116"/>
                  </a:cubicBezTo>
                  <a:cubicBezTo>
                    <a:pt x="6152" y="16948"/>
                    <a:pt x="6696" y="16739"/>
                    <a:pt x="7240" y="16488"/>
                  </a:cubicBezTo>
                  <a:cubicBezTo>
                    <a:pt x="7303" y="16467"/>
                    <a:pt x="7366" y="16446"/>
                    <a:pt x="7428" y="16425"/>
                  </a:cubicBezTo>
                  <a:cubicBezTo>
                    <a:pt x="8098" y="16111"/>
                    <a:pt x="8726" y="15755"/>
                    <a:pt x="9353" y="15400"/>
                  </a:cubicBezTo>
                  <a:lnTo>
                    <a:pt x="9605" y="15232"/>
                  </a:lnTo>
                  <a:cubicBezTo>
                    <a:pt x="11864" y="13810"/>
                    <a:pt x="13831" y="11864"/>
                    <a:pt x="15275" y="9562"/>
                  </a:cubicBezTo>
                  <a:lnTo>
                    <a:pt x="15421" y="9332"/>
                  </a:lnTo>
                  <a:cubicBezTo>
                    <a:pt x="15819" y="8704"/>
                    <a:pt x="16154" y="8056"/>
                    <a:pt x="16447" y="7386"/>
                  </a:cubicBezTo>
                  <a:cubicBezTo>
                    <a:pt x="16467" y="7344"/>
                    <a:pt x="16509" y="7261"/>
                    <a:pt x="16530" y="7219"/>
                  </a:cubicBezTo>
                  <a:cubicBezTo>
                    <a:pt x="16760" y="6696"/>
                    <a:pt x="16970" y="6152"/>
                    <a:pt x="17158" y="5566"/>
                  </a:cubicBezTo>
                  <a:cubicBezTo>
                    <a:pt x="17179" y="5503"/>
                    <a:pt x="17179" y="5461"/>
                    <a:pt x="17200" y="5398"/>
                  </a:cubicBezTo>
                  <a:cubicBezTo>
                    <a:pt x="17367" y="4917"/>
                    <a:pt x="17493" y="4394"/>
                    <a:pt x="17618" y="3892"/>
                  </a:cubicBezTo>
                  <a:cubicBezTo>
                    <a:pt x="17660" y="3829"/>
                    <a:pt x="17660" y="3787"/>
                    <a:pt x="17660" y="3724"/>
                  </a:cubicBezTo>
                  <a:cubicBezTo>
                    <a:pt x="17765" y="3264"/>
                    <a:pt x="17828" y="2762"/>
                    <a:pt x="17890" y="2260"/>
                  </a:cubicBezTo>
                  <a:cubicBezTo>
                    <a:pt x="17890" y="2218"/>
                    <a:pt x="17911" y="2155"/>
                    <a:pt x="17911" y="2113"/>
                  </a:cubicBezTo>
                  <a:cubicBezTo>
                    <a:pt x="17995" y="1444"/>
                    <a:pt x="18037" y="732"/>
                    <a:pt x="18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4"/>
            <p:cNvSpPr/>
            <p:nvPr/>
          </p:nvSpPr>
          <p:spPr>
            <a:xfrm>
              <a:off x="3119250" y="1586650"/>
              <a:ext cx="412225" cy="411825"/>
            </a:xfrm>
            <a:custGeom>
              <a:avLst/>
              <a:gdLst/>
              <a:ahLst/>
              <a:cxnLst/>
              <a:rect l="l" t="t" r="r" b="b"/>
              <a:pathLst>
                <a:path w="16489" h="16473" extrusionOk="0">
                  <a:moveTo>
                    <a:pt x="16342" y="0"/>
                  </a:moveTo>
                  <a:cubicBezTo>
                    <a:pt x="16342" y="858"/>
                    <a:pt x="16258" y="1695"/>
                    <a:pt x="16153" y="2511"/>
                  </a:cubicBezTo>
                  <a:cubicBezTo>
                    <a:pt x="16153" y="2553"/>
                    <a:pt x="16132" y="2616"/>
                    <a:pt x="16132" y="2657"/>
                  </a:cubicBezTo>
                  <a:cubicBezTo>
                    <a:pt x="16049" y="3180"/>
                    <a:pt x="15902" y="3704"/>
                    <a:pt x="15777" y="4206"/>
                  </a:cubicBezTo>
                  <a:cubicBezTo>
                    <a:pt x="15756" y="4248"/>
                    <a:pt x="15756" y="4310"/>
                    <a:pt x="15735" y="4373"/>
                  </a:cubicBezTo>
                  <a:cubicBezTo>
                    <a:pt x="15568" y="4959"/>
                    <a:pt x="15358" y="5524"/>
                    <a:pt x="15149" y="6089"/>
                  </a:cubicBezTo>
                  <a:cubicBezTo>
                    <a:pt x="15128" y="6173"/>
                    <a:pt x="15107" y="6214"/>
                    <a:pt x="15086" y="6256"/>
                  </a:cubicBezTo>
                  <a:cubicBezTo>
                    <a:pt x="14793" y="6968"/>
                    <a:pt x="14459" y="7658"/>
                    <a:pt x="14061" y="8307"/>
                  </a:cubicBezTo>
                  <a:cubicBezTo>
                    <a:pt x="13998" y="8390"/>
                    <a:pt x="13956" y="8495"/>
                    <a:pt x="13894" y="8558"/>
                  </a:cubicBezTo>
                  <a:cubicBezTo>
                    <a:pt x="12555" y="10713"/>
                    <a:pt x="10734" y="12533"/>
                    <a:pt x="8579" y="13872"/>
                  </a:cubicBezTo>
                  <a:cubicBezTo>
                    <a:pt x="8516" y="13935"/>
                    <a:pt x="8412" y="13977"/>
                    <a:pt x="8328" y="14040"/>
                  </a:cubicBezTo>
                  <a:cubicBezTo>
                    <a:pt x="7679" y="14416"/>
                    <a:pt x="6989" y="14772"/>
                    <a:pt x="6277" y="15044"/>
                  </a:cubicBezTo>
                  <a:cubicBezTo>
                    <a:pt x="6236" y="15086"/>
                    <a:pt x="6152" y="15107"/>
                    <a:pt x="6110" y="15128"/>
                  </a:cubicBezTo>
                  <a:cubicBezTo>
                    <a:pt x="5545" y="15337"/>
                    <a:pt x="4980" y="15546"/>
                    <a:pt x="4394" y="15714"/>
                  </a:cubicBezTo>
                  <a:cubicBezTo>
                    <a:pt x="4352" y="15735"/>
                    <a:pt x="4290" y="15735"/>
                    <a:pt x="4227" y="15756"/>
                  </a:cubicBezTo>
                  <a:cubicBezTo>
                    <a:pt x="3725" y="15881"/>
                    <a:pt x="3202" y="15986"/>
                    <a:pt x="2679" y="16090"/>
                  </a:cubicBezTo>
                  <a:cubicBezTo>
                    <a:pt x="2637" y="16090"/>
                    <a:pt x="2574" y="16132"/>
                    <a:pt x="2511" y="16132"/>
                  </a:cubicBezTo>
                  <a:cubicBezTo>
                    <a:pt x="1716" y="16258"/>
                    <a:pt x="879" y="16300"/>
                    <a:pt x="0" y="16300"/>
                  </a:cubicBezTo>
                  <a:lnTo>
                    <a:pt x="0" y="16467"/>
                  </a:lnTo>
                  <a:cubicBezTo>
                    <a:pt x="129" y="16470"/>
                    <a:pt x="260" y="16472"/>
                    <a:pt x="390" y="16472"/>
                  </a:cubicBezTo>
                  <a:cubicBezTo>
                    <a:pt x="1067" y="16472"/>
                    <a:pt x="1765" y="16426"/>
                    <a:pt x="2448" y="16321"/>
                  </a:cubicBezTo>
                  <a:cubicBezTo>
                    <a:pt x="2490" y="16321"/>
                    <a:pt x="2553" y="16279"/>
                    <a:pt x="2595" y="16279"/>
                  </a:cubicBezTo>
                  <a:cubicBezTo>
                    <a:pt x="3118" y="16216"/>
                    <a:pt x="3641" y="16111"/>
                    <a:pt x="4143" y="15965"/>
                  </a:cubicBezTo>
                  <a:cubicBezTo>
                    <a:pt x="4206" y="15944"/>
                    <a:pt x="4248" y="15944"/>
                    <a:pt x="4332" y="15923"/>
                  </a:cubicBezTo>
                  <a:cubicBezTo>
                    <a:pt x="4896" y="15756"/>
                    <a:pt x="5461" y="15588"/>
                    <a:pt x="6005" y="15379"/>
                  </a:cubicBezTo>
                  <a:cubicBezTo>
                    <a:pt x="6047" y="15337"/>
                    <a:pt x="6131" y="15316"/>
                    <a:pt x="6173" y="15295"/>
                  </a:cubicBezTo>
                  <a:cubicBezTo>
                    <a:pt x="6863" y="15002"/>
                    <a:pt x="7533" y="14688"/>
                    <a:pt x="8182" y="14333"/>
                  </a:cubicBezTo>
                  <a:cubicBezTo>
                    <a:pt x="8244" y="14270"/>
                    <a:pt x="8328" y="14228"/>
                    <a:pt x="8433" y="14165"/>
                  </a:cubicBezTo>
                  <a:cubicBezTo>
                    <a:pt x="10797" y="12743"/>
                    <a:pt x="12743" y="10797"/>
                    <a:pt x="14166" y="8432"/>
                  </a:cubicBezTo>
                  <a:cubicBezTo>
                    <a:pt x="14208" y="8349"/>
                    <a:pt x="14270" y="8286"/>
                    <a:pt x="14312" y="8181"/>
                  </a:cubicBezTo>
                  <a:cubicBezTo>
                    <a:pt x="14689" y="7554"/>
                    <a:pt x="15003" y="6863"/>
                    <a:pt x="15296" y="6193"/>
                  </a:cubicBezTo>
                  <a:cubicBezTo>
                    <a:pt x="15316" y="6131"/>
                    <a:pt x="15337" y="6047"/>
                    <a:pt x="15358" y="6005"/>
                  </a:cubicBezTo>
                  <a:cubicBezTo>
                    <a:pt x="15568" y="5461"/>
                    <a:pt x="15756" y="4917"/>
                    <a:pt x="15923" y="4331"/>
                  </a:cubicBezTo>
                  <a:cubicBezTo>
                    <a:pt x="15944" y="4289"/>
                    <a:pt x="15944" y="4227"/>
                    <a:pt x="15965" y="4143"/>
                  </a:cubicBezTo>
                  <a:cubicBezTo>
                    <a:pt x="16091" y="3662"/>
                    <a:pt x="16195" y="3139"/>
                    <a:pt x="16279" y="2616"/>
                  </a:cubicBezTo>
                  <a:cubicBezTo>
                    <a:pt x="16279" y="2553"/>
                    <a:pt x="16300" y="2511"/>
                    <a:pt x="16300" y="2448"/>
                  </a:cubicBezTo>
                  <a:cubicBezTo>
                    <a:pt x="16446" y="1632"/>
                    <a:pt x="16488" y="837"/>
                    <a:pt x="16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4"/>
            <p:cNvSpPr/>
            <p:nvPr/>
          </p:nvSpPr>
          <p:spPr>
            <a:xfrm>
              <a:off x="3118200" y="1587175"/>
              <a:ext cx="374025" cy="374550"/>
            </a:xfrm>
            <a:custGeom>
              <a:avLst/>
              <a:gdLst/>
              <a:ahLst/>
              <a:cxnLst/>
              <a:rect l="l" t="t" r="r" b="b"/>
              <a:pathLst>
                <a:path w="14961" h="14982" extrusionOk="0">
                  <a:moveTo>
                    <a:pt x="14814" y="0"/>
                  </a:moveTo>
                  <a:cubicBezTo>
                    <a:pt x="14814" y="1046"/>
                    <a:pt x="14710" y="2071"/>
                    <a:pt x="14501" y="3055"/>
                  </a:cubicBezTo>
                  <a:cubicBezTo>
                    <a:pt x="14501" y="3118"/>
                    <a:pt x="14459" y="3159"/>
                    <a:pt x="14459" y="3243"/>
                  </a:cubicBezTo>
                  <a:cubicBezTo>
                    <a:pt x="14333" y="3808"/>
                    <a:pt x="14166" y="4394"/>
                    <a:pt x="13978" y="4938"/>
                  </a:cubicBezTo>
                  <a:cubicBezTo>
                    <a:pt x="13936" y="5022"/>
                    <a:pt x="13915" y="5064"/>
                    <a:pt x="13894" y="5147"/>
                  </a:cubicBezTo>
                  <a:cubicBezTo>
                    <a:pt x="13622" y="5880"/>
                    <a:pt x="13308" y="6570"/>
                    <a:pt x="12931" y="7219"/>
                  </a:cubicBezTo>
                  <a:cubicBezTo>
                    <a:pt x="12869" y="7302"/>
                    <a:pt x="12827" y="7407"/>
                    <a:pt x="12764" y="7470"/>
                  </a:cubicBezTo>
                  <a:cubicBezTo>
                    <a:pt x="11488" y="9667"/>
                    <a:pt x="9646" y="11508"/>
                    <a:pt x="7449" y="12784"/>
                  </a:cubicBezTo>
                  <a:cubicBezTo>
                    <a:pt x="7366" y="12847"/>
                    <a:pt x="7261" y="12889"/>
                    <a:pt x="7198" y="12952"/>
                  </a:cubicBezTo>
                  <a:cubicBezTo>
                    <a:pt x="6529" y="13307"/>
                    <a:pt x="5838" y="13642"/>
                    <a:pt x="5127" y="13914"/>
                  </a:cubicBezTo>
                  <a:cubicBezTo>
                    <a:pt x="5043" y="13935"/>
                    <a:pt x="5001" y="13956"/>
                    <a:pt x="4918" y="13998"/>
                  </a:cubicBezTo>
                  <a:cubicBezTo>
                    <a:pt x="4374" y="14207"/>
                    <a:pt x="3788" y="14354"/>
                    <a:pt x="3223" y="14479"/>
                  </a:cubicBezTo>
                  <a:cubicBezTo>
                    <a:pt x="3160" y="14521"/>
                    <a:pt x="3118" y="14521"/>
                    <a:pt x="3034" y="14521"/>
                  </a:cubicBezTo>
                  <a:cubicBezTo>
                    <a:pt x="2030" y="14730"/>
                    <a:pt x="1026" y="14835"/>
                    <a:pt x="1" y="14835"/>
                  </a:cubicBezTo>
                  <a:lnTo>
                    <a:pt x="1" y="14981"/>
                  </a:lnTo>
                  <a:cubicBezTo>
                    <a:pt x="1047" y="14919"/>
                    <a:pt x="2051" y="14835"/>
                    <a:pt x="3014" y="14647"/>
                  </a:cubicBezTo>
                  <a:cubicBezTo>
                    <a:pt x="3055" y="14647"/>
                    <a:pt x="3118" y="14626"/>
                    <a:pt x="3202" y="14626"/>
                  </a:cubicBezTo>
                  <a:cubicBezTo>
                    <a:pt x="3767" y="14479"/>
                    <a:pt x="4332" y="14333"/>
                    <a:pt x="4897" y="14144"/>
                  </a:cubicBezTo>
                  <a:cubicBezTo>
                    <a:pt x="4938" y="14123"/>
                    <a:pt x="5022" y="14103"/>
                    <a:pt x="5085" y="14061"/>
                  </a:cubicBezTo>
                  <a:cubicBezTo>
                    <a:pt x="5775" y="13810"/>
                    <a:pt x="6424" y="13517"/>
                    <a:pt x="7094" y="13182"/>
                  </a:cubicBezTo>
                  <a:cubicBezTo>
                    <a:pt x="7177" y="13119"/>
                    <a:pt x="7240" y="13098"/>
                    <a:pt x="7345" y="13056"/>
                  </a:cubicBezTo>
                  <a:cubicBezTo>
                    <a:pt x="9751" y="11717"/>
                    <a:pt x="11739" y="9729"/>
                    <a:pt x="13078" y="7323"/>
                  </a:cubicBezTo>
                  <a:cubicBezTo>
                    <a:pt x="13120" y="7240"/>
                    <a:pt x="13182" y="7156"/>
                    <a:pt x="13203" y="7051"/>
                  </a:cubicBezTo>
                  <a:cubicBezTo>
                    <a:pt x="13559" y="6403"/>
                    <a:pt x="13852" y="5754"/>
                    <a:pt x="14103" y="5043"/>
                  </a:cubicBezTo>
                  <a:cubicBezTo>
                    <a:pt x="14124" y="5001"/>
                    <a:pt x="14145" y="4917"/>
                    <a:pt x="14166" y="4854"/>
                  </a:cubicBezTo>
                  <a:cubicBezTo>
                    <a:pt x="14354" y="4310"/>
                    <a:pt x="14522" y="3745"/>
                    <a:pt x="14647" y="3159"/>
                  </a:cubicBezTo>
                  <a:cubicBezTo>
                    <a:pt x="14668" y="3118"/>
                    <a:pt x="14668" y="3055"/>
                    <a:pt x="14668" y="2971"/>
                  </a:cubicBezTo>
                  <a:cubicBezTo>
                    <a:pt x="14877" y="2009"/>
                    <a:pt x="14961" y="1025"/>
                    <a:pt x="14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4"/>
            <p:cNvSpPr/>
            <p:nvPr/>
          </p:nvSpPr>
          <p:spPr>
            <a:xfrm>
              <a:off x="3118200" y="1587175"/>
              <a:ext cx="335325" cy="335825"/>
            </a:xfrm>
            <a:custGeom>
              <a:avLst/>
              <a:gdLst/>
              <a:ahLst/>
              <a:cxnLst/>
              <a:rect l="l" t="t" r="r" b="b"/>
              <a:pathLst>
                <a:path w="13413" h="13433" extrusionOk="0">
                  <a:moveTo>
                    <a:pt x="13266" y="0"/>
                  </a:moveTo>
                  <a:cubicBezTo>
                    <a:pt x="13266" y="1339"/>
                    <a:pt x="13057" y="2615"/>
                    <a:pt x="12680" y="3808"/>
                  </a:cubicBezTo>
                  <a:cubicBezTo>
                    <a:pt x="12659" y="3892"/>
                    <a:pt x="12659" y="3955"/>
                    <a:pt x="12638" y="4017"/>
                  </a:cubicBezTo>
                  <a:cubicBezTo>
                    <a:pt x="12408" y="4750"/>
                    <a:pt x="12115" y="5440"/>
                    <a:pt x="11781" y="6110"/>
                  </a:cubicBezTo>
                  <a:cubicBezTo>
                    <a:pt x="11718" y="6193"/>
                    <a:pt x="11676" y="6298"/>
                    <a:pt x="11634" y="6382"/>
                  </a:cubicBezTo>
                  <a:cubicBezTo>
                    <a:pt x="10441" y="8600"/>
                    <a:pt x="8600" y="10399"/>
                    <a:pt x="6382" y="11634"/>
                  </a:cubicBezTo>
                  <a:cubicBezTo>
                    <a:pt x="6299" y="11696"/>
                    <a:pt x="6194" y="11738"/>
                    <a:pt x="6131" y="11801"/>
                  </a:cubicBezTo>
                  <a:cubicBezTo>
                    <a:pt x="5462" y="12136"/>
                    <a:pt x="4771" y="12429"/>
                    <a:pt x="4039" y="12659"/>
                  </a:cubicBezTo>
                  <a:cubicBezTo>
                    <a:pt x="3955" y="12680"/>
                    <a:pt x="3892" y="12701"/>
                    <a:pt x="3809" y="12701"/>
                  </a:cubicBezTo>
                  <a:cubicBezTo>
                    <a:pt x="2616" y="13077"/>
                    <a:pt x="1340" y="13287"/>
                    <a:pt x="1" y="13287"/>
                  </a:cubicBezTo>
                  <a:lnTo>
                    <a:pt x="1" y="13433"/>
                  </a:lnTo>
                  <a:cubicBezTo>
                    <a:pt x="1319" y="13391"/>
                    <a:pt x="2574" y="13203"/>
                    <a:pt x="3746" y="12868"/>
                  </a:cubicBezTo>
                  <a:cubicBezTo>
                    <a:pt x="3830" y="12847"/>
                    <a:pt x="3871" y="12847"/>
                    <a:pt x="3934" y="12805"/>
                  </a:cubicBezTo>
                  <a:cubicBezTo>
                    <a:pt x="4625" y="12596"/>
                    <a:pt x="5315" y="12324"/>
                    <a:pt x="5964" y="12010"/>
                  </a:cubicBezTo>
                  <a:cubicBezTo>
                    <a:pt x="6047" y="11947"/>
                    <a:pt x="6152" y="11926"/>
                    <a:pt x="6236" y="11864"/>
                  </a:cubicBezTo>
                  <a:cubicBezTo>
                    <a:pt x="8642" y="10608"/>
                    <a:pt x="10630" y="8621"/>
                    <a:pt x="11906" y="6193"/>
                  </a:cubicBezTo>
                  <a:cubicBezTo>
                    <a:pt x="11948" y="6110"/>
                    <a:pt x="11990" y="6005"/>
                    <a:pt x="12032" y="5942"/>
                  </a:cubicBezTo>
                  <a:cubicBezTo>
                    <a:pt x="12345" y="5273"/>
                    <a:pt x="12638" y="4603"/>
                    <a:pt x="12848" y="3913"/>
                  </a:cubicBezTo>
                  <a:cubicBezTo>
                    <a:pt x="12869" y="3871"/>
                    <a:pt x="12889" y="3787"/>
                    <a:pt x="12889" y="3745"/>
                  </a:cubicBezTo>
                  <a:cubicBezTo>
                    <a:pt x="13245" y="2553"/>
                    <a:pt x="13413" y="1297"/>
                    <a:pt x="13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4"/>
            <p:cNvSpPr/>
            <p:nvPr/>
          </p:nvSpPr>
          <p:spPr>
            <a:xfrm>
              <a:off x="3118200" y="1585600"/>
              <a:ext cx="297675" cy="297675"/>
            </a:xfrm>
            <a:custGeom>
              <a:avLst/>
              <a:gdLst/>
              <a:ahLst/>
              <a:cxnLst/>
              <a:rect l="l" t="t" r="r" b="b"/>
              <a:pathLst>
                <a:path w="11907" h="11907" extrusionOk="0">
                  <a:moveTo>
                    <a:pt x="11739" y="0"/>
                  </a:moveTo>
                  <a:cubicBezTo>
                    <a:pt x="11739" y="1821"/>
                    <a:pt x="11320" y="3515"/>
                    <a:pt x="10588" y="5064"/>
                  </a:cubicBezTo>
                  <a:cubicBezTo>
                    <a:pt x="10546" y="5127"/>
                    <a:pt x="10525" y="5231"/>
                    <a:pt x="10462" y="5315"/>
                  </a:cubicBezTo>
                  <a:cubicBezTo>
                    <a:pt x="9332" y="7512"/>
                    <a:pt x="7533" y="9353"/>
                    <a:pt x="5315" y="10462"/>
                  </a:cubicBezTo>
                  <a:cubicBezTo>
                    <a:pt x="5231" y="10525"/>
                    <a:pt x="5127" y="10567"/>
                    <a:pt x="5043" y="10609"/>
                  </a:cubicBezTo>
                  <a:cubicBezTo>
                    <a:pt x="3537" y="11341"/>
                    <a:pt x="1800" y="11759"/>
                    <a:pt x="1" y="11759"/>
                  </a:cubicBezTo>
                  <a:lnTo>
                    <a:pt x="1" y="11906"/>
                  </a:lnTo>
                  <a:cubicBezTo>
                    <a:pt x="47" y="11906"/>
                    <a:pt x="93" y="11907"/>
                    <a:pt x="139" y="11907"/>
                  </a:cubicBezTo>
                  <a:cubicBezTo>
                    <a:pt x="1845" y="11907"/>
                    <a:pt x="3450" y="11532"/>
                    <a:pt x="4897" y="10860"/>
                  </a:cubicBezTo>
                  <a:cubicBezTo>
                    <a:pt x="4980" y="10839"/>
                    <a:pt x="5085" y="10776"/>
                    <a:pt x="5148" y="10734"/>
                  </a:cubicBezTo>
                  <a:cubicBezTo>
                    <a:pt x="7596" y="9562"/>
                    <a:pt x="9542" y="7596"/>
                    <a:pt x="10734" y="5168"/>
                  </a:cubicBezTo>
                  <a:cubicBezTo>
                    <a:pt x="10776" y="5085"/>
                    <a:pt x="10797" y="5001"/>
                    <a:pt x="10860" y="4896"/>
                  </a:cubicBezTo>
                  <a:cubicBezTo>
                    <a:pt x="11529" y="3411"/>
                    <a:pt x="11906" y="1758"/>
                    <a:pt x="11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4"/>
            <p:cNvSpPr/>
            <p:nvPr/>
          </p:nvSpPr>
          <p:spPr>
            <a:xfrm>
              <a:off x="3118200" y="1587175"/>
              <a:ext cx="258950" cy="258950"/>
            </a:xfrm>
            <a:custGeom>
              <a:avLst/>
              <a:gdLst/>
              <a:ahLst/>
              <a:cxnLst/>
              <a:rect l="l" t="t" r="r" b="b"/>
              <a:pathLst>
                <a:path w="10358" h="10358" extrusionOk="0">
                  <a:moveTo>
                    <a:pt x="10190" y="0"/>
                  </a:moveTo>
                  <a:cubicBezTo>
                    <a:pt x="10190" y="5628"/>
                    <a:pt x="5629" y="10190"/>
                    <a:pt x="1" y="10190"/>
                  </a:cubicBezTo>
                  <a:lnTo>
                    <a:pt x="1" y="10357"/>
                  </a:lnTo>
                  <a:cubicBezTo>
                    <a:pt x="5713" y="10336"/>
                    <a:pt x="10358" y="5691"/>
                    <a:pt x="10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4"/>
            <p:cNvSpPr/>
            <p:nvPr/>
          </p:nvSpPr>
          <p:spPr>
            <a:xfrm>
              <a:off x="3118200" y="1587175"/>
              <a:ext cx="220250" cy="220225"/>
            </a:xfrm>
            <a:custGeom>
              <a:avLst/>
              <a:gdLst/>
              <a:ahLst/>
              <a:cxnLst/>
              <a:rect l="l" t="t" r="r" b="b"/>
              <a:pathLst>
                <a:path w="8810" h="8809" extrusionOk="0">
                  <a:moveTo>
                    <a:pt x="8663" y="0"/>
                  </a:moveTo>
                  <a:cubicBezTo>
                    <a:pt x="8663" y="4750"/>
                    <a:pt x="4792" y="8662"/>
                    <a:pt x="1" y="8662"/>
                  </a:cubicBezTo>
                  <a:lnTo>
                    <a:pt x="1" y="8809"/>
                  </a:lnTo>
                  <a:cubicBezTo>
                    <a:pt x="4855" y="8788"/>
                    <a:pt x="8809" y="4833"/>
                    <a:pt x="8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4"/>
            <p:cNvSpPr/>
            <p:nvPr/>
          </p:nvSpPr>
          <p:spPr>
            <a:xfrm>
              <a:off x="3118200" y="1587175"/>
              <a:ext cx="182050" cy="181525"/>
            </a:xfrm>
            <a:custGeom>
              <a:avLst/>
              <a:gdLst/>
              <a:ahLst/>
              <a:cxnLst/>
              <a:rect l="l" t="t" r="r" b="b"/>
              <a:pathLst>
                <a:path w="7282" h="7261" extrusionOk="0">
                  <a:moveTo>
                    <a:pt x="7115" y="0"/>
                  </a:moveTo>
                  <a:cubicBezTo>
                    <a:pt x="7115" y="3913"/>
                    <a:pt x="3934" y="7114"/>
                    <a:pt x="1" y="7114"/>
                  </a:cubicBezTo>
                  <a:lnTo>
                    <a:pt x="1" y="7261"/>
                  </a:lnTo>
                  <a:cubicBezTo>
                    <a:pt x="4039" y="7240"/>
                    <a:pt x="7282" y="3996"/>
                    <a:pt x="7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4"/>
            <p:cNvSpPr/>
            <p:nvPr/>
          </p:nvSpPr>
          <p:spPr>
            <a:xfrm>
              <a:off x="3118200" y="1587175"/>
              <a:ext cx="143350" cy="143350"/>
            </a:xfrm>
            <a:custGeom>
              <a:avLst/>
              <a:gdLst/>
              <a:ahLst/>
              <a:cxnLst/>
              <a:rect l="l" t="t" r="r" b="b"/>
              <a:pathLst>
                <a:path w="5734" h="5734" extrusionOk="0">
                  <a:moveTo>
                    <a:pt x="5566" y="0"/>
                  </a:moveTo>
                  <a:cubicBezTo>
                    <a:pt x="5566" y="3076"/>
                    <a:pt x="3055" y="5566"/>
                    <a:pt x="1" y="5566"/>
                  </a:cubicBezTo>
                  <a:lnTo>
                    <a:pt x="1" y="5733"/>
                  </a:lnTo>
                  <a:cubicBezTo>
                    <a:pt x="3160" y="5691"/>
                    <a:pt x="5734" y="3139"/>
                    <a:pt x="5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4"/>
            <p:cNvSpPr/>
            <p:nvPr/>
          </p:nvSpPr>
          <p:spPr>
            <a:xfrm>
              <a:off x="3118725" y="1587175"/>
              <a:ext cx="104650" cy="104625"/>
            </a:xfrm>
            <a:custGeom>
              <a:avLst/>
              <a:gdLst/>
              <a:ahLst/>
              <a:cxnLst/>
              <a:rect l="l" t="t" r="r" b="b"/>
              <a:pathLst>
                <a:path w="4186" h="4185" extrusionOk="0">
                  <a:moveTo>
                    <a:pt x="4039" y="0"/>
                  </a:moveTo>
                  <a:cubicBezTo>
                    <a:pt x="4039" y="2218"/>
                    <a:pt x="2218" y="4017"/>
                    <a:pt x="0" y="4017"/>
                  </a:cubicBezTo>
                  <a:lnTo>
                    <a:pt x="0" y="4185"/>
                  </a:lnTo>
                  <a:cubicBezTo>
                    <a:pt x="2302" y="4185"/>
                    <a:pt x="4185" y="2302"/>
                    <a:pt x="4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4"/>
            <p:cNvSpPr/>
            <p:nvPr/>
          </p:nvSpPr>
          <p:spPr>
            <a:xfrm>
              <a:off x="3118200" y="1587175"/>
              <a:ext cx="66975" cy="66450"/>
            </a:xfrm>
            <a:custGeom>
              <a:avLst/>
              <a:gdLst/>
              <a:ahLst/>
              <a:cxnLst/>
              <a:rect l="l" t="t" r="r" b="b"/>
              <a:pathLst>
                <a:path w="2679" h="2658" extrusionOk="0">
                  <a:moveTo>
                    <a:pt x="2511" y="0"/>
                  </a:moveTo>
                  <a:cubicBezTo>
                    <a:pt x="2511" y="1381"/>
                    <a:pt x="1381" y="2511"/>
                    <a:pt x="1" y="2511"/>
                  </a:cubicBezTo>
                  <a:lnTo>
                    <a:pt x="1" y="2657"/>
                  </a:lnTo>
                  <a:cubicBezTo>
                    <a:pt x="1465" y="2636"/>
                    <a:pt x="2679" y="1444"/>
                    <a:pt x="2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4"/>
            <p:cNvSpPr/>
            <p:nvPr/>
          </p:nvSpPr>
          <p:spPr>
            <a:xfrm>
              <a:off x="3482800" y="1967550"/>
              <a:ext cx="336900" cy="306350"/>
            </a:xfrm>
            <a:custGeom>
              <a:avLst/>
              <a:gdLst/>
              <a:ahLst/>
              <a:cxnLst/>
              <a:rect l="l" t="t" r="r" b="b"/>
              <a:pathLst>
                <a:path w="13476" h="12254" extrusionOk="0">
                  <a:moveTo>
                    <a:pt x="6739" y="0"/>
                  </a:moveTo>
                  <a:cubicBezTo>
                    <a:pt x="3962" y="0"/>
                    <a:pt x="1438" y="1909"/>
                    <a:pt x="774" y="4725"/>
                  </a:cubicBezTo>
                  <a:cubicBezTo>
                    <a:pt x="0" y="8010"/>
                    <a:pt x="2051" y="11316"/>
                    <a:pt x="5336" y="12090"/>
                  </a:cubicBezTo>
                  <a:cubicBezTo>
                    <a:pt x="5805" y="12201"/>
                    <a:pt x="6274" y="12254"/>
                    <a:pt x="6737" y="12254"/>
                  </a:cubicBezTo>
                  <a:cubicBezTo>
                    <a:pt x="9513" y="12254"/>
                    <a:pt x="12037" y="10345"/>
                    <a:pt x="12701" y="7529"/>
                  </a:cubicBezTo>
                  <a:cubicBezTo>
                    <a:pt x="13475" y="4244"/>
                    <a:pt x="11425" y="938"/>
                    <a:pt x="8140" y="164"/>
                  </a:cubicBezTo>
                  <a:cubicBezTo>
                    <a:pt x="7671" y="53"/>
                    <a:pt x="7201" y="0"/>
                    <a:pt x="6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4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4"/>
        <p:cNvGrpSpPr/>
        <p:nvPr/>
      </p:nvGrpSpPr>
      <p:grpSpPr>
        <a:xfrm>
          <a:off x="0" y="0"/>
          <a:ext cx="0" cy="0"/>
          <a:chOff x="0" y="0"/>
          <a:chExt cx="0" cy="0"/>
        </a:xfrm>
      </p:grpSpPr>
      <p:sp>
        <p:nvSpPr>
          <p:cNvPr id="65" name="Google Shape;65;p3"/>
          <p:cNvSpPr>
            <a:spLocks noGrp="1"/>
          </p:cNvSpPr>
          <p:nvPr>
            <p:ph type="pic" idx="2"/>
          </p:nvPr>
        </p:nvSpPr>
        <p:spPr>
          <a:xfrm>
            <a:off x="5631000" y="807375"/>
            <a:ext cx="3513000" cy="4336200"/>
          </a:xfrm>
          <a:prstGeom prst="rect">
            <a:avLst/>
          </a:prstGeom>
          <a:noFill/>
          <a:ln>
            <a:noFill/>
          </a:ln>
        </p:spPr>
      </p:sp>
      <p:sp>
        <p:nvSpPr>
          <p:cNvPr id="66" name="Google Shape;66;p3"/>
          <p:cNvSpPr txBox="1">
            <a:spLocks noGrp="1"/>
          </p:cNvSpPr>
          <p:nvPr>
            <p:ph type="title"/>
          </p:nvPr>
        </p:nvSpPr>
        <p:spPr>
          <a:xfrm>
            <a:off x="715100" y="2186875"/>
            <a:ext cx="3109200" cy="2011500"/>
          </a:xfrm>
          <a:prstGeom prst="rect">
            <a:avLst/>
          </a:prstGeom>
        </p:spPr>
        <p:txBody>
          <a:bodyPr spcFirstLastPara="1" wrap="square" lIns="91425" tIns="91425" rIns="91425" bIns="91425" anchor="t" anchorCtr="0">
            <a:noAutofit/>
          </a:bodyPr>
          <a:lstStyle>
            <a:lvl1pPr lvl="0">
              <a:spcBef>
                <a:spcPts val="0"/>
              </a:spcBef>
              <a:spcAft>
                <a:spcPts val="0"/>
              </a:spcAft>
              <a:buSzPts val="5000"/>
              <a:buNone/>
              <a:defRPr sz="6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67" name="Google Shape;67;p3"/>
          <p:cNvSpPr txBox="1">
            <a:spLocks noGrp="1"/>
          </p:cNvSpPr>
          <p:nvPr>
            <p:ph type="title" idx="3" hasCustomPrompt="1"/>
          </p:nvPr>
        </p:nvSpPr>
        <p:spPr>
          <a:xfrm>
            <a:off x="843150" y="869326"/>
            <a:ext cx="1089900" cy="102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8" name="Google Shape;68;p3"/>
          <p:cNvSpPr/>
          <p:nvPr/>
        </p:nvSpPr>
        <p:spPr>
          <a:xfrm>
            <a:off x="8336284" y="-1825"/>
            <a:ext cx="809455" cy="809210"/>
          </a:xfrm>
          <a:custGeom>
            <a:avLst/>
            <a:gdLst/>
            <a:ahLst/>
            <a:cxnLst/>
            <a:rect l="l" t="t" r="r" b="b"/>
            <a:pathLst>
              <a:path w="42959" h="42946" extrusionOk="0">
                <a:moveTo>
                  <a:pt x="21337" y="0"/>
                </a:moveTo>
                <a:lnTo>
                  <a:pt x="21337" y="18098"/>
                </a:lnTo>
                <a:lnTo>
                  <a:pt x="21635" y="18098"/>
                </a:lnTo>
                <a:lnTo>
                  <a:pt x="21635" y="0"/>
                </a:lnTo>
                <a:close/>
                <a:moveTo>
                  <a:pt x="14169" y="1274"/>
                </a:moveTo>
                <a:lnTo>
                  <a:pt x="13907" y="1381"/>
                </a:lnTo>
                <a:lnTo>
                  <a:pt x="20170" y="18360"/>
                </a:lnTo>
                <a:lnTo>
                  <a:pt x="20444" y="18253"/>
                </a:lnTo>
                <a:lnTo>
                  <a:pt x="14169" y="1274"/>
                </a:lnTo>
                <a:close/>
                <a:moveTo>
                  <a:pt x="30326" y="1905"/>
                </a:moveTo>
                <a:lnTo>
                  <a:pt x="22754" y="18348"/>
                </a:lnTo>
                <a:lnTo>
                  <a:pt x="23028" y="18467"/>
                </a:lnTo>
                <a:lnTo>
                  <a:pt x="30600" y="2024"/>
                </a:lnTo>
                <a:lnTo>
                  <a:pt x="30326" y="1905"/>
                </a:lnTo>
                <a:close/>
                <a:moveTo>
                  <a:pt x="6395" y="6180"/>
                </a:moveTo>
                <a:lnTo>
                  <a:pt x="6192" y="6382"/>
                </a:lnTo>
                <a:lnTo>
                  <a:pt x="18991" y="19181"/>
                </a:lnTo>
                <a:lnTo>
                  <a:pt x="19194" y="18979"/>
                </a:lnTo>
                <a:lnTo>
                  <a:pt x="6395" y="6180"/>
                </a:lnTo>
                <a:close/>
                <a:moveTo>
                  <a:pt x="36565" y="6180"/>
                </a:moveTo>
                <a:lnTo>
                  <a:pt x="23766" y="18979"/>
                </a:lnTo>
                <a:lnTo>
                  <a:pt x="23968" y="19181"/>
                </a:lnTo>
                <a:lnTo>
                  <a:pt x="23968" y="19193"/>
                </a:lnTo>
                <a:lnTo>
                  <a:pt x="36767" y="6394"/>
                </a:lnTo>
                <a:lnTo>
                  <a:pt x="36565" y="6180"/>
                </a:lnTo>
                <a:close/>
                <a:moveTo>
                  <a:pt x="2037" y="12359"/>
                </a:moveTo>
                <a:lnTo>
                  <a:pt x="1906" y="12621"/>
                </a:lnTo>
                <a:lnTo>
                  <a:pt x="18360" y="20193"/>
                </a:lnTo>
                <a:lnTo>
                  <a:pt x="18479" y="19931"/>
                </a:lnTo>
                <a:lnTo>
                  <a:pt x="2037" y="12359"/>
                </a:lnTo>
                <a:close/>
                <a:moveTo>
                  <a:pt x="41578" y="13895"/>
                </a:moveTo>
                <a:lnTo>
                  <a:pt x="24599" y="20169"/>
                </a:lnTo>
                <a:lnTo>
                  <a:pt x="24695" y="20431"/>
                </a:lnTo>
                <a:lnTo>
                  <a:pt x="41673" y="14169"/>
                </a:lnTo>
                <a:lnTo>
                  <a:pt x="41578" y="13895"/>
                </a:lnTo>
                <a:close/>
                <a:moveTo>
                  <a:pt x="1" y="21324"/>
                </a:moveTo>
                <a:lnTo>
                  <a:pt x="1" y="21610"/>
                </a:lnTo>
                <a:lnTo>
                  <a:pt x="18110" y="21610"/>
                </a:lnTo>
                <a:lnTo>
                  <a:pt x="18110" y="21324"/>
                </a:lnTo>
                <a:close/>
                <a:moveTo>
                  <a:pt x="24861" y="21324"/>
                </a:moveTo>
                <a:lnTo>
                  <a:pt x="24861" y="21610"/>
                </a:lnTo>
                <a:lnTo>
                  <a:pt x="42959" y="21610"/>
                </a:lnTo>
                <a:lnTo>
                  <a:pt x="42959" y="21324"/>
                </a:lnTo>
                <a:close/>
                <a:moveTo>
                  <a:pt x="18265" y="22503"/>
                </a:moveTo>
                <a:lnTo>
                  <a:pt x="1287" y="28778"/>
                </a:lnTo>
                <a:lnTo>
                  <a:pt x="1382" y="29040"/>
                </a:lnTo>
                <a:lnTo>
                  <a:pt x="18360" y="22777"/>
                </a:lnTo>
                <a:lnTo>
                  <a:pt x="18265" y="22503"/>
                </a:lnTo>
                <a:close/>
                <a:moveTo>
                  <a:pt x="24599" y="22753"/>
                </a:moveTo>
                <a:lnTo>
                  <a:pt x="24480" y="23015"/>
                </a:lnTo>
                <a:lnTo>
                  <a:pt x="40923" y="30575"/>
                </a:lnTo>
                <a:lnTo>
                  <a:pt x="41042" y="30314"/>
                </a:lnTo>
                <a:lnTo>
                  <a:pt x="24599" y="22753"/>
                </a:lnTo>
                <a:close/>
                <a:moveTo>
                  <a:pt x="23968" y="23741"/>
                </a:moveTo>
                <a:lnTo>
                  <a:pt x="23766" y="23944"/>
                </a:lnTo>
                <a:lnTo>
                  <a:pt x="36565" y="36743"/>
                </a:lnTo>
                <a:lnTo>
                  <a:pt x="36767" y="36540"/>
                </a:lnTo>
                <a:lnTo>
                  <a:pt x="23968" y="23741"/>
                </a:lnTo>
                <a:close/>
                <a:moveTo>
                  <a:pt x="18980" y="23753"/>
                </a:moveTo>
                <a:lnTo>
                  <a:pt x="6180" y="36552"/>
                </a:lnTo>
                <a:lnTo>
                  <a:pt x="6395" y="36755"/>
                </a:lnTo>
                <a:lnTo>
                  <a:pt x="19194" y="23956"/>
                </a:lnTo>
                <a:lnTo>
                  <a:pt x="18980" y="23753"/>
                </a:lnTo>
                <a:close/>
                <a:moveTo>
                  <a:pt x="19932" y="24468"/>
                </a:moveTo>
                <a:lnTo>
                  <a:pt x="12360" y="40910"/>
                </a:lnTo>
                <a:lnTo>
                  <a:pt x="12633" y="41029"/>
                </a:lnTo>
                <a:lnTo>
                  <a:pt x="20194" y="24587"/>
                </a:lnTo>
                <a:lnTo>
                  <a:pt x="19932" y="24468"/>
                </a:lnTo>
                <a:close/>
                <a:moveTo>
                  <a:pt x="22778" y="24587"/>
                </a:moveTo>
                <a:lnTo>
                  <a:pt x="22516" y="24682"/>
                </a:lnTo>
                <a:lnTo>
                  <a:pt x="28778" y="41660"/>
                </a:lnTo>
                <a:lnTo>
                  <a:pt x="28790" y="41660"/>
                </a:lnTo>
                <a:lnTo>
                  <a:pt x="29052" y="41565"/>
                </a:lnTo>
                <a:lnTo>
                  <a:pt x="22778" y="24587"/>
                </a:lnTo>
                <a:close/>
                <a:moveTo>
                  <a:pt x="21337" y="24837"/>
                </a:moveTo>
                <a:lnTo>
                  <a:pt x="21337" y="42946"/>
                </a:lnTo>
                <a:lnTo>
                  <a:pt x="21635" y="42946"/>
                </a:lnTo>
                <a:lnTo>
                  <a:pt x="21635" y="2483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1"/>
        <p:cNvGrpSpPr/>
        <p:nvPr/>
      </p:nvGrpSpPr>
      <p:grpSpPr>
        <a:xfrm>
          <a:off x="0" y="0"/>
          <a:ext cx="0" cy="0"/>
          <a:chOff x="0" y="0"/>
          <a:chExt cx="0" cy="0"/>
        </a:xfrm>
      </p:grpSpPr>
      <p:sp>
        <p:nvSpPr>
          <p:cNvPr id="132" name="Google Shape;13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8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sp>
        <p:nvSpPr>
          <p:cNvPr id="133" name="Google Shape;133;p6"/>
          <p:cNvSpPr/>
          <p:nvPr/>
        </p:nvSpPr>
        <p:spPr>
          <a:xfrm>
            <a:off x="-41" y="-1825"/>
            <a:ext cx="809455" cy="809210"/>
          </a:xfrm>
          <a:custGeom>
            <a:avLst/>
            <a:gdLst/>
            <a:ahLst/>
            <a:cxnLst/>
            <a:rect l="l" t="t" r="r" b="b"/>
            <a:pathLst>
              <a:path w="42959" h="42946" extrusionOk="0">
                <a:moveTo>
                  <a:pt x="21337" y="0"/>
                </a:moveTo>
                <a:lnTo>
                  <a:pt x="21337" y="18098"/>
                </a:lnTo>
                <a:lnTo>
                  <a:pt x="21635" y="18098"/>
                </a:lnTo>
                <a:lnTo>
                  <a:pt x="21635" y="0"/>
                </a:lnTo>
                <a:close/>
                <a:moveTo>
                  <a:pt x="14169" y="1274"/>
                </a:moveTo>
                <a:lnTo>
                  <a:pt x="13907" y="1381"/>
                </a:lnTo>
                <a:lnTo>
                  <a:pt x="20170" y="18360"/>
                </a:lnTo>
                <a:lnTo>
                  <a:pt x="20444" y="18253"/>
                </a:lnTo>
                <a:lnTo>
                  <a:pt x="14169" y="1274"/>
                </a:lnTo>
                <a:close/>
                <a:moveTo>
                  <a:pt x="30326" y="1905"/>
                </a:moveTo>
                <a:lnTo>
                  <a:pt x="22754" y="18348"/>
                </a:lnTo>
                <a:lnTo>
                  <a:pt x="23028" y="18467"/>
                </a:lnTo>
                <a:lnTo>
                  <a:pt x="30600" y="2024"/>
                </a:lnTo>
                <a:lnTo>
                  <a:pt x="30326" y="1905"/>
                </a:lnTo>
                <a:close/>
                <a:moveTo>
                  <a:pt x="6395" y="6180"/>
                </a:moveTo>
                <a:lnTo>
                  <a:pt x="6192" y="6382"/>
                </a:lnTo>
                <a:lnTo>
                  <a:pt x="18991" y="19181"/>
                </a:lnTo>
                <a:lnTo>
                  <a:pt x="19194" y="18979"/>
                </a:lnTo>
                <a:lnTo>
                  <a:pt x="6395" y="6180"/>
                </a:lnTo>
                <a:close/>
                <a:moveTo>
                  <a:pt x="36565" y="6180"/>
                </a:moveTo>
                <a:lnTo>
                  <a:pt x="23766" y="18979"/>
                </a:lnTo>
                <a:lnTo>
                  <a:pt x="23968" y="19181"/>
                </a:lnTo>
                <a:lnTo>
                  <a:pt x="23968" y="19193"/>
                </a:lnTo>
                <a:lnTo>
                  <a:pt x="36767" y="6394"/>
                </a:lnTo>
                <a:lnTo>
                  <a:pt x="36565" y="6180"/>
                </a:lnTo>
                <a:close/>
                <a:moveTo>
                  <a:pt x="2037" y="12359"/>
                </a:moveTo>
                <a:lnTo>
                  <a:pt x="1906" y="12621"/>
                </a:lnTo>
                <a:lnTo>
                  <a:pt x="18360" y="20193"/>
                </a:lnTo>
                <a:lnTo>
                  <a:pt x="18479" y="19931"/>
                </a:lnTo>
                <a:lnTo>
                  <a:pt x="2037" y="12359"/>
                </a:lnTo>
                <a:close/>
                <a:moveTo>
                  <a:pt x="41578" y="13895"/>
                </a:moveTo>
                <a:lnTo>
                  <a:pt x="24599" y="20169"/>
                </a:lnTo>
                <a:lnTo>
                  <a:pt x="24695" y="20431"/>
                </a:lnTo>
                <a:lnTo>
                  <a:pt x="41673" y="14169"/>
                </a:lnTo>
                <a:lnTo>
                  <a:pt x="41578" y="13895"/>
                </a:lnTo>
                <a:close/>
                <a:moveTo>
                  <a:pt x="1" y="21324"/>
                </a:moveTo>
                <a:lnTo>
                  <a:pt x="1" y="21610"/>
                </a:lnTo>
                <a:lnTo>
                  <a:pt x="18110" y="21610"/>
                </a:lnTo>
                <a:lnTo>
                  <a:pt x="18110" y="21324"/>
                </a:lnTo>
                <a:close/>
                <a:moveTo>
                  <a:pt x="24861" y="21324"/>
                </a:moveTo>
                <a:lnTo>
                  <a:pt x="24861" y="21610"/>
                </a:lnTo>
                <a:lnTo>
                  <a:pt x="42959" y="21610"/>
                </a:lnTo>
                <a:lnTo>
                  <a:pt x="42959" y="21324"/>
                </a:lnTo>
                <a:close/>
                <a:moveTo>
                  <a:pt x="18265" y="22503"/>
                </a:moveTo>
                <a:lnTo>
                  <a:pt x="1287" y="28778"/>
                </a:lnTo>
                <a:lnTo>
                  <a:pt x="1382" y="29040"/>
                </a:lnTo>
                <a:lnTo>
                  <a:pt x="18360" y="22777"/>
                </a:lnTo>
                <a:lnTo>
                  <a:pt x="18265" y="22503"/>
                </a:lnTo>
                <a:close/>
                <a:moveTo>
                  <a:pt x="24599" y="22753"/>
                </a:moveTo>
                <a:lnTo>
                  <a:pt x="24480" y="23015"/>
                </a:lnTo>
                <a:lnTo>
                  <a:pt x="40923" y="30575"/>
                </a:lnTo>
                <a:lnTo>
                  <a:pt x="41042" y="30314"/>
                </a:lnTo>
                <a:lnTo>
                  <a:pt x="24599" y="22753"/>
                </a:lnTo>
                <a:close/>
                <a:moveTo>
                  <a:pt x="23968" y="23741"/>
                </a:moveTo>
                <a:lnTo>
                  <a:pt x="23766" y="23944"/>
                </a:lnTo>
                <a:lnTo>
                  <a:pt x="36565" y="36743"/>
                </a:lnTo>
                <a:lnTo>
                  <a:pt x="36767" y="36540"/>
                </a:lnTo>
                <a:lnTo>
                  <a:pt x="23968" y="23741"/>
                </a:lnTo>
                <a:close/>
                <a:moveTo>
                  <a:pt x="18980" y="23753"/>
                </a:moveTo>
                <a:lnTo>
                  <a:pt x="6180" y="36552"/>
                </a:lnTo>
                <a:lnTo>
                  <a:pt x="6395" y="36755"/>
                </a:lnTo>
                <a:lnTo>
                  <a:pt x="19194" y="23956"/>
                </a:lnTo>
                <a:lnTo>
                  <a:pt x="18980" y="23753"/>
                </a:lnTo>
                <a:close/>
                <a:moveTo>
                  <a:pt x="19932" y="24468"/>
                </a:moveTo>
                <a:lnTo>
                  <a:pt x="12360" y="40910"/>
                </a:lnTo>
                <a:lnTo>
                  <a:pt x="12633" y="41029"/>
                </a:lnTo>
                <a:lnTo>
                  <a:pt x="20194" y="24587"/>
                </a:lnTo>
                <a:lnTo>
                  <a:pt x="19932" y="24468"/>
                </a:lnTo>
                <a:close/>
                <a:moveTo>
                  <a:pt x="22778" y="24587"/>
                </a:moveTo>
                <a:lnTo>
                  <a:pt x="22516" y="24682"/>
                </a:lnTo>
                <a:lnTo>
                  <a:pt x="28778" y="41660"/>
                </a:lnTo>
                <a:lnTo>
                  <a:pt x="28790" y="41660"/>
                </a:lnTo>
                <a:lnTo>
                  <a:pt x="29052" y="41565"/>
                </a:lnTo>
                <a:lnTo>
                  <a:pt x="22778" y="24587"/>
                </a:lnTo>
                <a:close/>
                <a:moveTo>
                  <a:pt x="21337" y="24837"/>
                </a:moveTo>
                <a:lnTo>
                  <a:pt x="21337" y="42946"/>
                </a:lnTo>
                <a:lnTo>
                  <a:pt x="21635" y="42946"/>
                </a:lnTo>
                <a:lnTo>
                  <a:pt x="21635" y="2483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6"/>
          <p:cNvSpPr/>
          <p:nvPr/>
        </p:nvSpPr>
        <p:spPr>
          <a:xfrm rot="5400000" flipH="1">
            <a:off x="8451545" y="4460950"/>
            <a:ext cx="657430" cy="613241"/>
          </a:xfrm>
          <a:custGeom>
            <a:avLst/>
            <a:gdLst/>
            <a:ahLst/>
            <a:cxnLst/>
            <a:rect l="l" t="t" r="r" b="b"/>
            <a:pathLst>
              <a:path w="42015" h="39191" extrusionOk="0">
                <a:moveTo>
                  <a:pt x="41994" y="39191"/>
                </a:moveTo>
                <a:lnTo>
                  <a:pt x="41994" y="32286"/>
                </a:lnTo>
                <a:lnTo>
                  <a:pt x="25485" y="19585"/>
                </a:lnTo>
                <a:lnTo>
                  <a:pt x="42015" y="6906"/>
                </a:lnTo>
                <a:lnTo>
                  <a:pt x="42015" y="1"/>
                </a:lnTo>
                <a:lnTo>
                  <a:pt x="21007" y="16154"/>
                </a:lnTo>
                <a:lnTo>
                  <a:pt x="0" y="1"/>
                </a:lnTo>
                <a:lnTo>
                  <a:pt x="0" y="6906"/>
                </a:lnTo>
                <a:lnTo>
                  <a:pt x="16530" y="19585"/>
                </a:lnTo>
                <a:lnTo>
                  <a:pt x="0" y="32265"/>
                </a:lnTo>
                <a:lnTo>
                  <a:pt x="0" y="39170"/>
                </a:lnTo>
                <a:lnTo>
                  <a:pt x="21007" y="2301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35"/>
        <p:cNvGrpSpPr/>
        <p:nvPr/>
      </p:nvGrpSpPr>
      <p:grpSpPr>
        <a:xfrm>
          <a:off x="0" y="0"/>
          <a:ext cx="0" cy="0"/>
          <a:chOff x="0" y="0"/>
          <a:chExt cx="0" cy="0"/>
        </a:xfrm>
      </p:grpSpPr>
      <p:sp>
        <p:nvSpPr>
          <p:cNvPr id="136" name="Google Shape;136;p7"/>
          <p:cNvSpPr txBox="1">
            <a:spLocks noGrp="1"/>
          </p:cNvSpPr>
          <p:nvPr>
            <p:ph type="title"/>
          </p:nvPr>
        </p:nvSpPr>
        <p:spPr>
          <a:xfrm>
            <a:off x="4122800" y="445025"/>
            <a:ext cx="3196800" cy="129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800"/>
              <a:buNone/>
              <a:defRPr/>
            </a:lvl1pPr>
            <a:lvl2pPr lvl="1" rtl="0">
              <a:lnSpc>
                <a:spcPct val="100000"/>
              </a:lnSpc>
              <a:spcBef>
                <a:spcPts val="0"/>
              </a:spcBef>
              <a:spcAft>
                <a:spcPts val="0"/>
              </a:spcAft>
              <a:buSzPts val="3800"/>
              <a:buNone/>
              <a:defRPr/>
            </a:lvl2pPr>
            <a:lvl3pPr lvl="2" rtl="0">
              <a:lnSpc>
                <a:spcPct val="100000"/>
              </a:lnSpc>
              <a:spcBef>
                <a:spcPts val="0"/>
              </a:spcBef>
              <a:spcAft>
                <a:spcPts val="0"/>
              </a:spcAft>
              <a:buSzPts val="3800"/>
              <a:buNone/>
              <a:defRPr/>
            </a:lvl3pPr>
            <a:lvl4pPr lvl="3" rtl="0">
              <a:lnSpc>
                <a:spcPct val="100000"/>
              </a:lnSpc>
              <a:spcBef>
                <a:spcPts val="0"/>
              </a:spcBef>
              <a:spcAft>
                <a:spcPts val="0"/>
              </a:spcAft>
              <a:buSzPts val="3800"/>
              <a:buNone/>
              <a:defRPr/>
            </a:lvl4pPr>
            <a:lvl5pPr lvl="4" rtl="0">
              <a:lnSpc>
                <a:spcPct val="100000"/>
              </a:lnSpc>
              <a:spcBef>
                <a:spcPts val="0"/>
              </a:spcBef>
              <a:spcAft>
                <a:spcPts val="0"/>
              </a:spcAft>
              <a:buSzPts val="3800"/>
              <a:buNone/>
              <a:defRPr/>
            </a:lvl5pPr>
            <a:lvl6pPr lvl="5" rtl="0">
              <a:lnSpc>
                <a:spcPct val="100000"/>
              </a:lnSpc>
              <a:spcBef>
                <a:spcPts val="0"/>
              </a:spcBef>
              <a:spcAft>
                <a:spcPts val="0"/>
              </a:spcAft>
              <a:buSzPts val="3800"/>
              <a:buNone/>
              <a:defRPr/>
            </a:lvl6pPr>
            <a:lvl7pPr lvl="6" rtl="0">
              <a:lnSpc>
                <a:spcPct val="100000"/>
              </a:lnSpc>
              <a:spcBef>
                <a:spcPts val="0"/>
              </a:spcBef>
              <a:spcAft>
                <a:spcPts val="0"/>
              </a:spcAft>
              <a:buSzPts val="3800"/>
              <a:buNone/>
              <a:defRPr/>
            </a:lvl7pPr>
            <a:lvl8pPr lvl="7" rtl="0">
              <a:lnSpc>
                <a:spcPct val="100000"/>
              </a:lnSpc>
              <a:spcBef>
                <a:spcPts val="0"/>
              </a:spcBef>
              <a:spcAft>
                <a:spcPts val="0"/>
              </a:spcAft>
              <a:buSzPts val="3800"/>
              <a:buNone/>
              <a:defRPr/>
            </a:lvl8pPr>
            <a:lvl9pPr lvl="8" rtl="0">
              <a:lnSpc>
                <a:spcPct val="100000"/>
              </a:lnSpc>
              <a:spcBef>
                <a:spcPts val="0"/>
              </a:spcBef>
              <a:spcAft>
                <a:spcPts val="0"/>
              </a:spcAft>
              <a:buSzPts val="3800"/>
              <a:buNone/>
              <a:defRPr/>
            </a:lvl9pPr>
          </a:lstStyle>
          <a:p>
            <a:endParaRPr/>
          </a:p>
        </p:txBody>
      </p:sp>
      <p:sp>
        <p:nvSpPr>
          <p:cNvPr id="137" name="Google Shape;137;p7"/>
          <p:cNvSpPr txBox="1">
            <a:spLocks noGrp="1"/>
          </p:cNvSpPr>
          <p:nvPr>
            <p:ph type="body" idx="1"/>
          </p:nvPr>
        </p:nvSpPr>
        <p:spPr>
          <a:xfrm>
            <a:off x="4122800" y="1933625"/>
            <a:ext cx="4244400" cy="22785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138" name="Google Shape;138;p7"/>
          <p:cNvSpPr>
            <a:spLocks noGrp="1"/>
          </p:cNvSpPr>
          <p:nvPr>
            <p:ph type="pic" idx="2"/>
          </p:nvPr>
        </p:nvSpPr>
        <p:spPr>
          <a:xfrm>
            <a:off x="0" y="807375"/>
            <a:ext cx="3513000" cy="4336200"/>
          </a:xfrm>
          <a:prstGeom prst="rect">
            <a:avLst/>
          </a:prstGeom>
          <a:noFill/>
          <a:ln>
            <a:noFill/>
          </a:ln>
        </p:spPr>
      </p:sp>
      <p:grpSp>
        <p:nvGrpSpPr>
          <p:cNvPr id="139" name="Google Shape;139;p7"/>
          <p:cNvGrpSpPr/>
          <p:nvPr/>
        </p:nvGrpSpPr>
        <p:grpSpPr>
          <a:xfrm>
            <a:off x="-11" y="-2096"/>
            <a:ext cx="809354" cy="809731"/>
            <a:chOff x="3116100" y="1585075"/>
            <a:chExt cx="1071850" cy="1072350"/>
          </a:xfrm>
        </p:grpSpPr>
        <p:sp>
          <p:nvSpPr>
            <p:cNvPr id="140" name="Google Shape;140;p7"/>
            <p:cNvSpPr/>
            <p:nvPr/>
          </p:nvSpPr>
          <p:spPr>
            <a:xfrm>
              <a:off x="3118725" y="2166225"/>
              <a:ext cx="491200" cy="491200"/>
            </a:xfrm>
            <a:custGeom>
              <a:avLst/>
              <a:gdLst/>
              <a:ahLst/>
              <a:cxnLst/>
              <a:rect l="l" t="t" r="r" b="b"/>
              <a:pathLst>
                <a:path w="19648" h="19648" extrusionOk="0">
                  <a:moveTo>
                    <a:pt x="0" y="0"/>
                  </a:moveTo>
                  <a:lnTo>
                    <a:pt x="0" y="168"/>
                  </a:lnTo>
                  <a:cubicBezTo>
                    <a:pt x="649" y="168"/>
                    <a:pt x="1277" y="189"/>
                    <a:pt x="1904" y="272"/>
                  </a:cubicBezTo>
                  <a:cubicBezTo>
                    <a:pt x="1967" y="272"/>
                    <a:pt x="2009" y="272"/>
                    <a:pt x="2072" y="293"/>
                  </a:cubicBezTo>
                  <a:cubicBezTo>
                    <a:pt x="2532" y="335"/>
                    <a:pt x="3013" y="419"/>
                    <a:pt x="3474" y="503"/>
                  </a:cubicBezTo>
                  <a:cubicBezTo>
                    <a:pt x="3537" y="503"/>
                    <a:pt x="3578" y="524"/>
                    <a:pt x="3641" y="524"/>
                  </a:cubicBezTo>
                  <a:cubicBezTo>
                    <a:pt x="4143" y="628"/>
                    <a:pt x="4604" y="733"/>
                    <a:pt x="5106" y="858"/>
                  </a:cubicBezTo>
                  <a:cubicBezTo>
                    <a:pt x="5148" y="900"/>
                    <a:pt x="5210" y="900"/>
                    <a:pt x="5252" y="921"/>
                  </a:cubicBezTo>
                  <a:cubicBezTo>
                    <a:pt x="5775" y="1047"/>
                    <a:pt x="6278" y="1235"/>
                    <a:pt x="6780" y="1423"/>
                  </a:cubicBezTo>
                  <a:cubicBezTo>
                    <a:pt x="6822" y="1444"/>
                    <a:pt x="6884" y="1465"/>
                    <a:pt x="6926" y="1465"/>
                  </a:cubicBezTo>
                  <a:cubicBezTo>
                    <a:pt x="7491" y="1674"/>
                    <a:pt x="8035" y="1904"/>
                    <a:pt x="8558" y="2177"/>
                  </a:cubicBezTo>
                  <a:cubicBezTo>
                    <a:pt x="8600" y="2197"/>
                    <a:pt x="8684" y="2218"/>
                    <a:pt x="8747" y="2281"/>
                  </a:cubicBezTo>
                  <a:cubicBezTo>
                    <a:pt x="9416" y="2616"/>
                    <a:pt x="10044" y="2993"/>
                    <a:pt x="10671" y="3411"/>
                  </a:cubicBezTo>
                  <a:cubicBezTo>
                    <a:pt x="10755" y="3453"/>
                    <a:pt x="10839" y="3516"/>
                    <a:pt x="10944" y="3557"/>
                  </a:cubicBezTo>
                  <a:cubicBezTo>
                    <a:pt x="12952" y="4938"/>
                    <a:pt x="14710" y="6675"/>
                    <a:pt x="16091" y="8705"/>
                  </a:cubicBezTo>
                  <a:cubicBezTo>
                    <a:pt x="16133" y="8788"/>
                    <a:pt x="16195" y="8872"/>
                    <a:pt x="16237" y="8977"/>
                  </a:cubicBezTo>
                  <a:cubicBezTo>
                    <a:pt x="16677" y="9604"/>
                    <a:pt x="17032" y="10253"/>
                    <a:pt x="17367" y="10902"/>
                  </a:cubicBezTo>
                  <a:cubicBezTo>
                    <a:pt x="17409" y="10964"/>
                    <a:pt x="17430" y="11048"/>
                    <a:pt x="17472" y="11090"/>
                  </a:cubicBezTo>
                  <a:cubicBezTo>
                    <a:pt x="17744" y="11613"/>
                    <a:pt x="17974" y="12157"/>
                    <a:pt x="18183" y="12722"/>
                  </a:cubicBezTo>
                  <a:lnTo>
                    <a:pt x="18225" y="12868"/>
                  </a:lnTo>
                  <a:cubicBezTo>
                    <a:pt x="18413" y="13371"/>
                    <a:pt x="18581" y="13873"/>
                    <a:pt x="18727" y="14396"/>
                  </a:cubicBezTo>
                  <a:cubicBezTo>
                    <a:pt x="18748" y="14438"/>
                    <a:pt x="18748" y="14501"/>
                    <a:pt x="18790" y="14542"/>
                  </a:cubicBezTo>
                  <a:cubicBezTo>
                    <a:pt x="18915" y="15024"/>
                    <a:pt x="19020" y="15505"/>
                    <a:pt x="19125" y="16007"/>
                  </a:cubicBezTo>
                  <a:cubicBezTo>
                    <a:pt x="19125" y="16070"/>
                    <a:pt x="19146" y="16112"/>
                    <a:pt x="19146" y="16174"/>
                  </a:cubicBezTo>
                  <a:cubicBezTo>
                    <a:pt x="19229" y="16635"/>
                    <a:pt x="19313" y="17116"/>
                    <a:pt x="19355" y="17576"/>
                  </a:cubicBezTo>
                  <a:cubicBezTo>
                    <a:pt x="19355" y="17639"/>
                    <a:pt x="19355" y="17681"/>
                    <a:pt x="19376" y="17744"/>
                  </a:cubicBezTo>
                  <a:cubicBezTo>
                    <a:pt x="19438" y="18371"/>
                    <a:pt x="19480" y="18999"/>
                    <a:pt x="19480" y="19648"/>
                  </a:cubicBezTo>
                  <a:lnTo>
                    <a:pt x="19648" y="19648"/>
                  </a:lnTo>
                  <a:cubicBezTo>
                    <a:pt x="19564" y="18915"/>
                    <a:pt x="19522" y="18288"/>
                    <a:pt x="19459" y="17660"/>
                  </a:cubicBezTo>
                  <a:cubicBezTo>
                    <a:pt x="19459" y="17618"/>
                    <a:pt x="19459" y="17555"/>
                    <a:pt x="19438" y="17493"/>
                  </a:cubicBezTo>
                  <a:cubicBezTo>
                    <a:pt x="19397" y="17032"/>
                    <a:pt x="19334" y="16551"/>
                    <a:pt x="19229" y="16091"/>
                  </a:cubicBezTo>
                  <a:cubicBezTo>
                    <a:pt x="19229" y="16049"/>
                    <a:pt x="19208" y="15986"/>
                    <a:pt x="19208" y="15923"/>
                  </a:cubicBezTo>
                  <a:cubicBezTo>
                    <a:pt x="19104" y="15442"/>
                    <a:pt x="18999" y="14961"/>
                    <a:pt x="18853" y="14501"/>
                  </a:cubicBezTo>
                  <a:cubicBezTo>
                    <a:pt x="18832" y="14438"/>
                    <a:pt x="18832" y="14396"/>
                    <a:pt x="18811" y="14333"/>
                  </a:cubicBezTo>
                  <a:cubicBezTo>
                    <a:pt x="18685" y="13831"/>
                    <a:pt x="18518" y="13308"/>
                    <a:pt x="18330" y="12848"/>
                  </a:cubicBezTo>
                  <a:cubicBezTo>
                    <a:pt x="18309" y="12785"/>
                    <a:pt x="18288" y="12743"/>
                    <a:pt x="18288" y="12680"/>
                  </a:cubicBezTo>
                  <a:cubicBezTo>
                    <a:pt x="18078" y="12136"/>
                    <a:pt x="17848" y="11613"/>
                    <a:pt x="17597" y="11090"/>
                  </a:cubicBezTo>
                  <a:cubicBezTo>
                    <a:pt x="17576" y="11048"/>
                    <a:pt x="17555" y="10964"/>
                    <a:pt x="17534" y="10902"/>
                  </a:cubicBezTo>
                  <a:cubicBezTo>
                    <a:pt x="17221" y="10253"/>
                    <a:pt x="16844" y="9625"/>
                    <a:pt x="16446" y="9019"/>
                  </a:cubicBezTo>
                  <a:lnTo>
                    <a:pt x="16300" y="8788"/>
                  </a:lnTo>
                  <a:cubicBezTo>
                    <a:pt x="14835" y="6591"/>
                    <a:pt x="12952" y="4708"/>
                    <a:pt x="10755" y="3244"/>
                  </a:cubicBezTo>
                  <a:lnTo>
                    <a:pt x="10525" y="3097"/>
                  </a:lnTo>
                  <a:cubicBezTo>
                    <a:pt x="9918" y="2700"/>
                    <a:pt x="9291" y="2365"/>
                    <a:pt x="8642" y="2009"/>
                  </a:cubicBezTo>
                  <a:cubicBezTo>
                    <a:pt x="8579" y="1988"/>
                    <a:pt x="8495" y="1967"/>
                    <a:pt x="8454" y="1946"/>
                  </a:cubicBezTo>
                  <a:cubicBezTo>
                    <a:pt x="7931" y="1674"/>
                    <a:pt x="7407" y="1465"/>
                    <a:pt x="6863" y="1256"/>
                  </a:cubicBezTo>
                  <a:cubicBezTo>
                    <a:pt x="6801" y="1235"/>
                    <a:pt x="6759" y="1214"/>
                    <a:pt x="6696" y="1214"/>
                  </a:cubicBezTo>
                  <a:cubicBezTo>
                    <a:pt x="6194" y="1026"/>
                    <a:pt x="5713" y="858"/>
                    <a:pt x="5210" y="733"/>
                  </a:cubicBezTo>
                  <a:cubicBezTo>
                    <a:pt x="5148" y="712"/>
                    <a:pt x="5106" y="712"/>
                    <a:pt x="5043" y="691"/>
                  </a:cubicBezTo>
                  <a:cubicBezTo>
                    <a:pt x="4583" y="544"/>
                    <a:pt x="4081" y="440"/>
                    <a:pt x="3620" y="335"/>
                  </a:cubicBezTo>
                  <a:cubicBezTo>
                    <a:pt x="3557" y="335"/>
                    <a:pt x="3516" y="314"/>
                    <a:pt x="3453" y="314"/>
                  </a:cubicBezTo>
                  <a:cubicBezTo>
                    <a:pt x="2993" y="231"/>
                    <a:pt x="2511" y="168"/>
                    <a:pt x="2051" y="105"/>
                  </a:cubicBezTo>
                  <a:cubicBezTo>
                    <a:pt x="1988" y="105"/>
                    <a:pt x="1946" y="105"/>
                    <a:pt x="1884" y="84"/>
                  </a:cubicBezTo>
                  <a:cubicBezTo>
                    <a:pt x="1256" y="21"/>
                    <a:pt x="628"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a:off x="3119250" y="2204925"/>
              <a:ext cx="451450" cy="451450"/>
            </a:xfrm>
            <a:custGeom>
              <a:avLst/>
              <a:gdLst/>
              <a:ahLst/>
              <a:cxnLst/>
              <a:rect l="l" t="t" r="r" b="b"/>
              <a:pathLst>
                <a:path w="18058" h="18058" extrusionOk="0">
                  <a:moveTo>
                    <a:pt x="0" y="1"/>
                  </a:moveTo>
                  <a:lnTo>
                    <a:pt x="0" y="147"/>
                  </a:lnTo>
                  <a:cubicBezTo>
                    <a:pt x="733" y="147"/>
                    <a:pt x="1444" y="210"/>
                    <a:pt x="2156" y="294"/>
                  </a:cubicBezTo>
                  <a:cubicBezTo>
                    <a:pt x="2197" y="294"/>
                    <a:pt x="2260" y="294"/>
                    <a:pt x="2302" y="315"/>
                  </a:cubicBezTo>
                  <a:cubicBezTo>
                    <a:pt x="2804" y="377"/>
                    <a:pt x="3306" y="482"/>
                    <a:pt x="3767" y="587"/>
                  </a:cubicBezTo>
                  <a:cubicBezTo>
                    <a:pt x="3829" y="587"/>
                    <a:pt x="3871" y="608"/>
                    <a:pt x="3934" y="608"/>
                  </a:cubicBezTo>
                  <a:cubicBezTo>
                    <a:pt x="4457" y="712"/>
                    <a:pt x="4980" y="859"/>
                    <a:pt x="5482" y="1026"/>
                  </a:cubicBezTo>
                  <a:cubicBezTo>
                    <a:pt x="5524" y="1047"/>
                    <a:pt x="5587" y="1047"/>
                    <a:pt x="5629" y="1068"/>
                  </a:cubicBezTo>
                  <a:cubicBezTo>
                    <a:pt x="6215" y="1256"/>
                    <a:pt x="6759" y="1465"/>
                    <a:pt x="7303" y="1737"/>
                  </a:cubicBezTo>
                  <a:cubicBezTo>
                    <a:pt x="7365" y="1758"/>
                    <a:pt x="7428" y="1779"/>
                    <a:pt x="7491" y="1800"/>
                  </a:cubicBezTo>
                  <a:cubicBezTo>
                    <a:pt x="8182" y="2114"/>
                    <a:pt x="8851" y="2491"/>
                    <a:pt x="9479" y="2888"/>
                  </a:cubicBezTo>
                  <a:cubicBezTo>
                    <a:pt x="9562" y="2930"/>
                    <a:pt x="9667" y="2993"/>
                    <a:pt x="9751" y="3035"/>
                  </a:cubicBezTo>
                  <a:cubicBezTo>
                    <a:pt x="11843" y="4395"/>
                    <a:pt x="13643" y="6194"/>
                    <a:pt x="15003" y="8287"/>
                  </a:cubicBezTo>
                  <a:cubicBezTo>
                    <a:pt x="15044" y="8370"/>
                    <a:pt x="15107" y="8475"/>
                    <a:pt x="15149" y="8559"/>
                  </a:cubicBezTo>
                  <a:cubicBezTo>
                    <a:pt x="15547" y="9207"/>
                    <a:pt x="15923" y="9856"/>
                    <a:pt x="16258" y="10567"/>
                  </a:cubicBezTo>
                  <a:cubicBezTo>
                    <a:pt x="16279" y="10630"/>
                    <a:pt x="16300" y="10693"/>
                    <a:pt x="16342" y="10756"/>
                  </a:cubicBezTo>
                  <a:cubicBezTo>
                    <a:pt x="16572" y="11300"/>
                    <a:pt x="16802" y="11844"/>
                    <a:pt x="16990" y="12429"/>
                  </a:cubicBezTo>
                  <a:cubicBezTo>
                    <a:pt x="17011" y="12471"/>
                    <a:pt x="17011" y="12534"/>
                    <a:pt x="17032" y="12576"/>
                  </a:cubicBezTo>
                  <a:cubicBezTo>
                    <a:pt x="17200" y="13078"/>
                    <a:pt x="17346" y="13601"/>
                    <a:pt x="17451" y="14124"/>
                  </a:cubicBezTo>
                  <a:cubicBezTo>
                    <a:pt x="17493" y="14187"/>
                    <a:pt x="17493" y="14229"/>
                    <a:pt x="17493" y="14292"/>
                  </a:cubicBezTo>
                  <a:cubicBezTo>
                    <a:pt x="17597" y="14752"/>
                    <a:pt x="17660" y="15254"/>
                    <a:pt x="17744" y="15756"/>
                  </a:cubicBezTo>
                  <a:cubicBezTo>
                    <a:pt x="17744" y="15798"/>
                    <a:pt x="17765" y="15861"/>
                    <a:pt x="17765" y="15903"/>
                  </a:cubicBezTo>
                  <a:cubicBezTo>
                    <a:pt x="17848" y="16614"/>
                    <a:pt x="17911" y="17326"/>
                    <a:pt x="17911" y="18058"/>
                  </a:cubicBezTo>
                  <a:lnTo>
                    <a:pt x="18057" y="18058"/>
                  </a:lnTo>
                  <a:cubicBezTo>
                    <a:pt x="18016" y="17284"/>
                    <a:pt x="17953" y="16593"/>
                    <a:pt x="17869" y="15903"/>
                  </a:cubicBezTo>
                  <a:cubicBezTo>
                    <a:pt x="17869" y="15861"/>
                    <a:pt x="17869" y="15798"/>
                    <a:pt x="17848" y="15756"/>
                  </a:cubicBezTo>
                  <a:cubicBezTo>
                    <a:pt x="17806" y="15254"/>
                    <a:pt x="17702" y="14752"/>
                    <a:pt x="17618" y="14292"/>
                  </a:cubicBezTo>
                  <a:cubicBezTo>
                    <a:pt x="17618" y="14229"/>
                    <a:pt x="17597" y="14187"/>
                    <a:pt x="17597" y="14124"/>
                  </a:cubicBezTo>
                  <a:cubicBezTo>
                    <a:pt x="17493" y="13601"/>
                    <a:pt x="17346" y="13099"/>
                    <a:pt x="17179" y="12597"/>
                  </a:cubicBezTo>
                  <a:cubicBezTo>
                    <a:pt x="17137" y="12555"/>
                    <a:pt x="17137" y="12513"/>
                    <a:pt x="17116" y="12450"/>
                  </a:cubicBezTo>
                  <a:cubicBezTo>
                    <a:pt x="16928" y="11906"/>
                    <a:pt x="16718" y="11341"/>
                    <a:pt x="16488" y="10797"/>
                  </a:cubicBezTo>
                  <a:cubicBezTo>
                    <a:pt x="16467" y="10756"/>
                    <a:pt x="16446" y="10672"/>
                    <a:pt x="16404" y="10609"/>
                  </a:cubicBezTo>
                  <a:cubicBezTo>
                    <a:pt x="16091" y="9940"/>
                    <a:pt x="15756" y="9312"/>
                    <a:pt x="15400" y="8684"/>
                  </a:cubicBezTo>
                  <a:lnTo>
                    <a:pt x="15233" y="8454"/>
                  </a:lnTo>
                  <a:cubicBezTo>
                    <a:pt x="13789" y="6173"/>
                    <a:pt x="11864" y="4206"/>
                    <a:pt x="9562" y="2763"/>
                  </a:cubicBezTo>
                  <a:lnTo>
                    <a:pt x="9332" y="2616"/>
                  </a:lnTo>
                  <a:cubicBezTo>
                    <a:pt x="8705" y="2219"/>
                    <a:pt x="8035" y="1884"/>
                    <a:pt x="7386" y="1591"/>
                  </a:cubicBezTo>
                  <a:cubicBezTo>
                    <a:pt x="7345" y="1570"/>
                    <a:pt x="7261" y="1549"/>
                    <a:pt x="7198" y="1507"/>
                  </a:cubicBezTo>
                  <a:cubicBezTo>
                    <a:pt x="6675" y="1277"/>
                    <a:pt x="6131" y="1068"/>
                    <a:pt x="5566" y="901"/>
                  </a:cubicBezTo>
                  <a:cubicBezTo>
                    <a:pt x="5503" y="859"/>
                    <a:pt x="5461" y="859"/>
                    <a:pt x="5399" y="838"/>
                  </a:cubicBezTo>
                  <a:cubicBezTo>
                    <a:pt x="4896" y="670"/>
                    <a:pt x="4373" y="545"/>
                    <a:pt x="3892" y="419"/>
                  </a:cubicBezTo>
                  <a:cubicBezTo>
                    <a:pt x="3829" y="398"/>
                    <a:pt x="3788" y="398"/>
                    <a:pt x="3725" y="398"/>
                  </a:cubicBezTo>
                  <a:cubicBezTo>
                    <a:pt x="3244" y="294"/>
                    <a:pt x="2762" y="210"/>
                    <a:pt x="2260" y="147"/>
                  </a:cubicBezTo>
                  <a:cubicBezTo>
                    <a:pt x="2197" y="147"/>
                    <a:pt x="2156" y="126"/>
                    <a:pt x="2093" y="126"/>
                  </a:cubicBezTo>
                  <a:cubicBezTo>
                    <a:pt x="1423" y="43"/>
                    <a:pt x="712"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p:nvPr/>
          </p:nvSpPr>
          <p:spPr>
            <a:xfrm>
              <a:off x="3118200" y="2242075"/>
              <a:ext cx="412750" cy="412225"/>
            </a:xfrm>
            <a:custGeom>
              <a:avLst/>
              <a:gdLst/>
              <a:ahLst/>
              <a:cxnLst/>
              <a:rect l="l" t="t" r="r" b="b"/>
              <a:pathLst>
                <a:path w="16510" h="16489" extrusionOk="0">
                  <a:moveTo>
                    <a:pt x="1" y="0"/>
                  </a:moveTo>
                  <a:lnTo>
                    <a:pt x="1" y="168"/>
                  </a:lnTo>
                  <a:cubicBezTo>
                    <a:pt x="858" y="168"/>
                    <a:pt x="1695" y="251"/>
                    <a:pt x="2511" y="356"/>
                  </a:cubicBezTo>
                  <a:cubicBezTo>
                    <a:pt x="2574" y="356"/>
                    <a:pt x="2616" y="377"/>
                    <a:pt x="2679" y="377"/>
                  </a:cubicBezTo>
                  <a:cubicBezTo>
                    <a:pt x="3202" y="461"/>
                    <a:pt x="3725" y="586"/>
                    <a:pt x="4206" y="712"/>
                  </a:cubicBezTo>
                  <a:cubicBezTo>
                    <a:pt x="4269" y="733"/>
                    <a:pt x="4311" y="733"/>
                    <a:pt x="4394" y="775"/>
                  </a:cubicBezTo>
                  <a:cubicBezTo>
                    <a:pt x="4980" y="921"/>
                    <a:pt x="5545" y="1130"/>
                    <a:pt x="6089" y="1339"/>
                  </a:cubicBezTo>
                  <a:cubicBezTo>
                    <a:pt x="6173" y="1360"/>
                    <a:pt x="6236" y="1402"/>
                    <a:pt x="6278" y="1423"/>
                  </a:cubicBezTo>
                  <a:cubicBezTo>
                    <a:pt x="6989" y="1716"/>
                    <a:pt x="7659" y="2051"/>
                    <a:pt x="8328" y="2448"/>
                  </a:cubicBezTo>
                  <a:cubicBezTo>
                    <a:pt x="8391" y="2490"/>
                    <a:pt x="8496" y="2553"/>
                    <a:pt x="8579" y="2595"/>
                  </a:cubicBezTo>
                  <a:cubicBezTo>
                    <a:pt x="10734" y="3934"/>
                    <a:pt x="12555" y="5754"/>
                    <a:pt x="13894" y="7909"/>
                  </a:cubicBezTo>
                  <a:cubicBezTo>
                    <a:pt x="13936" y="7993"/>
                    <a:pt x="13998" y="8098"/>
                    <a:pt x="14040" y="8161"/>
                  </a:cubicBezTo>
                  <a:cubicBezTo>
                    <a:pt x="14438" y="8830"/>
                    <a:pt x="14773" y="9500"/>
                    <a:pt x="15066" y="10211"/>
                  </a:cubicBezTo>
                  <a:cubicBezTo>
                    <a:pt x="15086" y="10295"/>
                    <a:pt x="15128" y="10337"/>
                    <a:pt x="15149" y="10399"/>
                  </a:cubicBezTo>
                  <a:cubicBezTo>
                    <a:pt x="15379" y="10943"/>
                    <a:pt x="15568" y="11508"/>
                    <a:pt x="15714" y="12094"/>
                  </a:cubicBezTo>
                  <a:cubicBezTo>
                    <a:pt x="15756" y="12136"/>
                    <a:pt x="15756" y="12199"/>
                    <a:pt x="15777" y="12283"/>
                  </a:cubicBezTo>
                  <a:cubicBezTo>
                    <a:pt x="15902" y="12764"/>
                    <a:pt x="16007" y="13287"/>
                    <a:pt x="16112" y="13810"/>
                  </a:cubicBezTo>
                  <a:cubicBezTo>
                    <a:pt x="16112" y="13873"/>
                    <a:pt x="16133" y="13915"/>
                    <a:pt x="16133" y="13977"/>
                  </a:cubicBezTo>
                  <a:cubicBezTo>
                    <a:pt x="16279" y="14793"/>
                    <a:pt x="16321" y="15630"/>
                    <a:pt x="16321" y="16488"/>
                  </a:cubicBezTo>
                  <a:lnTo>
                    <a:pt x="16488" y="16488"/>
                  </a:lnTo>
                  <a:cubicBezTo>
                    <a:pt x="16509" y="15672"/>
                    <a:pt x="16446" y="14856"/>
                    <a:pt x="16321" y="14061"/>
                  </a:cubicBezTo>
                  <a:cubicBezTo>
                    <a:pt x="16321" y="13998"/>
                    <a:pt x="16300" y="13956"/>
                    <a:pt x="16300" y="13894"/>
                  </a:cubicBezTo>
                  <a:cubicBezTo>
                    <a:pt x="16216" y="13371"/>
                    <a:pt x="16112" y="12847"/>
                    <a:pt x="15986" y="12345"/>
                  </a:cubicBezTo>
                  <a:cubicBezTo>
                    <a:pt x="15944" y="12303"/>
                    <a:pt x="15944" y="12241"/>
                    <a:pt x="15923" y="12178"/>
                  </a:cubicBezTo>
                  <a:cubicBezTo>
                    <a:pt x="15777" y="11592"/>
                    <a:pt x="15589" y="11048"/>
                    <a:pt x="15379" y="10504"/>
                  </a:cubicBezTo>
                  <a:cubicBezTo>
                    <a:pt x="15358" y="10441"/>
                    <a:pt x="15338" y="10358"/>
                    <a:pt x="15296" y="10316"/>
                  </a:cubicBezTo>
                  <a:cubicBezTo>
                    <a:pt x="15003" y="9625"/>
                    <a:pt x="14689" y="8956"/>
                    <a:pt x="14333" y="8328"/>
                  </a:cubicBezTo>
                  <a:cubicBezTo>
                    <a:pt x="14291" y="8244"/>
                    <a:pt x="14229" y="8161"/>
                    <a:pt x="14166" y="8056"/>
                  </a:cubicBezTo>
                  <a:cubicBezTo>
                    <a:pt x="12764" y="5713"/>
                    <a:pt x="10797" y="3746"/>
                    <a:pt x="8454" y="2344"/>
                  </a:cubicBezTo>
                  <a:cubicBezTo>
                    <a:pt x="8370" y="2281"/>
                    <a:pt x="8286" y="2239"/>
                    <a:pt x="8182" y="2176"/>
                  </a:cubicBezTo>
                  <a:cubicBezTo>
                    <a:pt x="7554" y="1821"/>
                    <a:pt x="6884" y="1507"/>
                    <a:pt x="6194" y="1214"/>
                  </a:cubicBezTo>
                  <a:cubicBezTo>
                    <a:pt x="6152" y="1193"/>
                    <a:pt x="6068" y="1151"/>
                    <a:pt x="6006" y="1130"/>
                  </a:cubicBezTo>
                  <a:cubicBezTo>
                    <a:pt x="5462" y="921"/>
                    <a:pt x="4918" y="733"/>
                    <a:pt x="4332" y="586"/>
                  </a:cubicBezTo>
                  <a:cubicBezTo>
                    <a:pt x="4290" y="544"/>
                    <a:pt x="4248" y="544"/>
                    <a:pt x="4164" y="523"/>
                  </a:cubicBezTo>
                  <a:cubicBezTo>
                    <a:pt x="3662" y="398"/>
                    <a:pt x="3139" y="293"/>
                    <a:pt x="2616" y="210"/>
                  </a:cubicBezTo>
                  <a:cubicBezTo>
                    <a:pt x="2574" y="210"/>
                    <a:pt x="2511" y="189"/>
                    <a:pt x="2470" y="189"/>
                  </a:cubicBezTo>
                  <a:cubicBezTo>
                    <a:pt x="1653" y="63"/>
                    <a:pt x="837"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7"/>
            <p:cNvSpPr/>
            <p:nvPr/>
          </p:nvSpPr>
          <p:spPr>
            <a:xfrm>
              <a:off x="3118725" y="2281300"/>
              <a:ext cx="374025" cy="375075"/>
            </a:xfrm>
            <a:custGeom>
              <a:avLst/>
              <a:gdLst/>
              <a:ahLst/>
              <a:cxnLst/>
              <a:rect l="l" t="t" r="r" b="b"/>
              <a:pathLst>
                <a:path w="14961" h="15003" extrusionOk="0">
                  <a:moveTo>
                    <a:pt x="0" y="1"/>
                  </a:moveTo>
                  <a:lnTo>
                    <a:pt x="0" y="168"/>
                  </a:lnTo>
                  <a:cubicBezTo>
                    <a:pt x="1047" y="168"/>
                    <a:pt x="2072" y="273"/>
                    <a:pt x="3034" y="482"/>
                  </a:cubicBezTo>
                  <a:cubicBezTo>
                    <a:pt x="3097" y="482"/>
                    <a:pt x="3139" y="503"/>
                    <a:pt x="3223" y="503"/>
                  </a:cubicBezTo>
                  <a:cubicBezTo>
                    <a:pt x="3809" y="628"/>
                    <a:pt x="4373" y="796"/>
                    <a:pt x="4917" y="1005"/>
                  </a:cubicBezTo>
                  <a:cubicBezTo>
                    <a:pt x="5001" y="1026"/>
                    <a:pt x="5064" y="1047"/>
                    <a:pt x="5127" y="1089"/>
                  </a:cubicBezTo>
                  <a:cubicBezTo>
                    <a:pt x="5859" y="1340"/>
                    <a:pt x="6550" y="1654"/>
                    <a:pt x="7198" y="2051"/>
                  </a:cubicBezTo>
                  <a:cubicBezTo>
                    <a:pt x="7282" y="2093"/>
                    <a:pt x="7386" y="2156"/>
                    <a:pt x="7470" y="2198"/>
                  </a:cubicBezTo>
                  <a:cubicBezTo>
                    <a:pt x="9667" y="3495"/>
                    <a:pt x="11488" y="5315"/>
                    <a:pt x="12764" y="7512"/>
                  </a:cubicBezTo>
                  <a:cubicBezTo>
                    <a:pt x="12827" y="7596"/>
                    <a:pt x="12868" y="7701"/>
                    <a:pt x="12931" y="7784"/>
                  </a:cubicBezTo>
                  <a:cubicBezTo>
                    <a:pt x="13287" y="8433"/>
                    <a:pt x="13643" y="9144"/>
                    <a:pt x="13894" y="9835"/>
                  </a:cubicBezTo>
                  <a:cubicBezTo>
                    <a:pt x="13915" y="9918"/>
                    <a:pt x="13957" y="9981"/>
                    <a:pt x="13977" y="10044"/>
                  </a:cubicBezTo>
                  <a:cubicBezTo>
                    <a:pt x="14187" y="10609"/>
                    <a:pt x="14333" y="11174"/>
                    <a:pt x="14480" y="11760"/>
                  </a:cubicBezTo>
                  <a:cubicBezTo>
                    <a:pt x="14501" y="11802"/>
                    <a:pt x="14501" y="11864"/>
                    <a:pt x="14501" y="11927"/>
                  </a:cubicBezTo>
                  <a:cubicBezTo>
                    <a:pt x="14710" y="12931"/>
                    <a:pt x="14814" y="13957"/>
                    <a:pt x="14814" y="15003"/>
                  </a:cubicBezTo>
                  <a:lnTo>
                    <a:pt x="14961" y="15003"/>
                  </a:lnTo>
                  <a:cubicBezTo>
                    <a:pt x="14940" y="13915"/>
                    <a:pt x="14835" y="12931"/>
                    <a:pt x="14647" y="11969"/>
                  </a:cubicBezTo>
                  <a:cubicBezTo>
                    <a:pt x="14647" y="11906"/>
                    <a:pt x="14626" y="11864"/>
                    <a:pt x="14626" y="11781"/>
                  </a:cubicBezTo>
                  <a:cubicBezTo>
                    <a:pt x="14501" y="11195"/>
                    <a:pt x="14333" y="10630"/>
                    <a:pt x="14145" y="10086"/>
                  </a:cubicBezTo>
                  <a:cubicBezTo>
                    <a:pt x="14124" y="10023"/>
                    <a:pt x="14103" y="9939"/>
                    <a:pt x="14082" y="9898"/>
                  </a:cubicBezTo>
                  <a:cubicBezTo>
                    <a:pt x="13831" y="9186"/>
                    <a:pt x="13517" y="8537"/>
                    <a:pt x="13182" y="7889"/>
                  </a:cubicBezTo>
                  <a:cubicBezTo>
                    <a:pt x="13140" y="7805"/>
                    <a:pt x="13078" y="7701"/>
                    <a:pt x="13057" y="7617"/>
                  </a:cubicBezTo>
                  <a:cubicBezTo>
                    <a:pt x="11718" y="5211"/>
                    <a:pt x="9730" y="3223"/>
                    <a:pt x="7324" y="1884"/>
                  </a:cubicBezTo>
                  <a:cubicBezTo>
                    <a:pt x="7240" y="1842"/>
                    <a:pt x="7177" y="1779"/>
                    <a:pt x="7073" y="1758"/>
                  </a:cubicBezTo>
                  <a:cubicBezTo>
                    <a:pt x="6403" y="1423"/>
                    <a:pt x="5754" y="1110"/>
                    <a:pt x="5064" y="879"/>
                  </a:cubicBezTo>
                  <a:cubicBezTo>
                    <a:pt x="5001" y="838"/>
                    <a:pt x="4917" y="817"/>
                    <a:pt x="4876" y="796"/>
                  </a:cubicBezTo>
                  <a:cubicBezTo>
                    <a:pt x="4311" y="607"/>
                    <a:pt x="3746" y="461"/>
                    <a:pt x="3181" y="314"/>
                  </a:cubicBezTo>
                  <a:cubicBezTo>
                    <a:pt x="3118" y="294"/>
                    <a:pt x="3076" y="294"/>
                    <a:pt x="2993" y="294"/>
                  </a:cubicBezTo>
                  <a:cubicBezTo>
                    <a:pt x="2030" y="84"/>
                    <a:pt x="1026"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a:off x="3118200" y="2320525"/>
              <a:ext cx="335325" cy="336375"/>
            </a:xfrm>
            <a:custGeom>
              <a:avLst/>
              <a:gdLst/>
              <a:ahLst/>
              <a:cxnLst/>
              <a:rect l="l" t="t" r="r" b="b"/>
              <a:pathLst>
                <a:path w="13413" h="13455" extrusionOk="0">
                  <a:moveTo>
                    <a:pt x="1" y="1"/>
                  </a:moveTo>
                  <a:lnTo>
                    <a:pt x="1" y="168"/>
                  </a:lnTo>
                  <a:cubicBezTo>
                    <a:pt x="1340" y="168"/>
                    <a:pt x="2616" y="378"/>
                    <a:pt x="3830" y="733"/>
                  </a:cubicBezTo>
                  <a:cubicBezTo>
                    <a:pt x="3892" y="775"/>
                    <a:pt x="3955" y="775"/>
                    <a:pt x="4039" y="796"/>
                  </a:cubicBezTo>
                  <a:cubicBezTo>
                    <a:pt x="4771" y="1026"/>
                    <a:pt x="5441" y="1319"/>
                    <a:pt x="6131" y="1654"/>
                  </a:cubicBezTo>
                  <a:cubicBezTo>
                    <a:pt x="6194" y="1717"/>
                    <a:pt x="6299" y="1758"/>
                    <a:pt x="6382" y="1821"/>
                  </a:cubicBezTo>
                  <a:cubicBezTo>
                    <a:pt x="8579" y="3014"/>
                    <a:pt x="10420" y="4855"/>
                    <a:pt x="11634" y="7073"/>
                  </a:cubicBezTo>
                  <a:cubicBezTo>
                    <a:pt x="11697" y="7157"/>
                    <a:pt x="11739" y="7261"/>
                    <a:pt x="11781" y="7324"/>
                  </a:cubicBezTo>
                  <a:cubicBezTo>
                    <a:pt x="12115" y="7994"/>
                    <a:pt x="12408" y="8684"/>
                    <a:pt x="12638" y="9417"/>
                  </a:cubicBezTo>
                  <a:cubicBezTo>
                    <a:pt x="12659" y="9500"/>
                    <a:pt x="12680" y="9563"/>
                    <a:pt x="12680" y="9626"/>
                  </a:cubicBezTo>
                  <a:cubicBezTo>
                    <a:pt x="13057" y="10839"/>
                    <a:pt x="13266" y="12116"/>
                    <a:pt x="13266" y="13455"/>
                  </a:cubicBezTo>
                  <a:lnTo>
                    <a:pt x="13413" y="13455"/>
                  </a:lnTo>
                  <a:cubicBezTo>
                    <a:pt x="13413" y="12095"/>
                    <a:pt x="13245" y="10839"/>
                    <a:pt x="12889" y="9668"/>
                  </a:cubicBezTo>
                  <a:cubicBezTo>
                    <a:pt x="12869" y="9584"/>
                    <a:pt x="12869" y="9521"/>
                    <a:pt x="12848" y="9479"/>
                  </a:cubicBezTo>
                  <a:cubicBezTo>
                    <a:pt x="12638" y="8768"/>
                    <a:pt x="12345" y="8098"/>
                    <a:pt x="12032" y="7471"/>
                  </a:cubicBezTo>
                  <a:cubicBezTo>
                    <a:pt x="11990" y="7387"/>
                    <a:pt x="11948" y="7282"/>
                    <a:pt x="11906" y="7199"/>
                  </a:cubicBezTo>
                  <a:cubicBezTo>
                    <a:pt x="10651" y="4792"/>
                    <a:pt x="8663" y="2805"/>
                    <a:pt x="6236" y="1528"/>
                  </a:cubicBezTo>
                  <a:cubicBezTo>
                    <a:pt x="6152" y="1466"/>
                    <a:pt x="6047" y="1445"/>
                    <a:pt x="5964" y="1403"/>
                  </a:cubicBezTo>
                  <a:cubicBezTo>
                    <a:pt x="5315" y="1089"/>
                    <a:pt x="4625" y="796"/>
                    <a:pt x="3934" y="587"/>
                  </a:cubicBezTo>
                  <a:cubicBezTo>
                    <a:pt x="3871" y="545"/>
                    <a:pt x="3788" y="524"/>
                    <a:pt x="3746" y="524"/>
                  </a:cubicBezTo>
                  <a:cubicBezTo>
                    <a:pt x="2574" y="189"/>
                    <a:pt x="13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7"/>
            <p:cNvSpPr/>
            <p:nvPr/>
          </p:nvSpPr>
          <p:spPr>
            <a:xfrm>
              <a:off x="3117675" y="2358200"/>
              <a:ext cx="298200" cy="297150"/>
            </a:xfrm>
            <a:custGeom>
              <a:avLst/>
              <a:gdLst/>
              <a:ahLst/>
              <a:cxnLst/>
              <a:rect l="l" t="t" r="r" b="b"/>
              <a:pathLst>
                <a:path w="11928" h="11886" extrusionOk="0">
                  <a:moveTo>
                    <a:pt x="1" y="0"/>
                  </a:moveTo>
                  <a:lnTo>
                    <a:pt x="1" y="147"/>
                  </a:lnTo>
                  <a:cubicBezTo>
                    <a:pt x="1800" y="147"/>
                    <a:pt x="3495" y="565"/>
                    <a:pt x="5043" y="1298"/>
                  </a:cubicBezTo>
                  <a:cubicBezTo>
                    <a:pt x="5127" y="1360"/>
                    <a:pt x="5232" y="1381"/>
                    <a:pt x="5315" y="1423"/>
                  </a:cubicBezTo>
                  <a:cubicBezTo>
                    <a:pt x="7491" y="2553"/>
                    <a:pt x="9333" y="4353"/>
                    <a:pt x="10462" y="6591"/>
                  </a:cubicBezTo>
                  <a:cubicBezTo>
                    <a:pt x="10504" y="6654"/>
                    <a:pt x="10546" y="6759"/>
                    <a:pt x="10588" y="6842"/>
                  </a:cubicBezTo>
                  <a:cubicBezTo>
                    <a:pt x="11320" y="8370"/>
                    <a:pt x="11739" y="10086"/>
                    <a:pt x="11739" y="11885"/>
                  </a:cubicBezTo>
                  <a:lnTo>
                    <a:pt x="11906" y="11885"/>
                  </a:lnTo>
                  <a:cubicBezTo>
                    <a:pt x="11927" y="10148"/>
                    <a:pt x="11530" y="8495"/>
                    <a:pt x="10860" y="7010"/>
                  </a:cubicBezTo>
                  <a:cubicBezTo>
                    <a:pt x="10797" y="6926"/>
                    <a:pt x="10776" y="6822"/>
                    <a:pt x="10713" y="6738"/>
                  </a:cubicBezTo>
                  <a:cubicBezTo>
                    <a:pt x="9542" y="4311"/>
                    <a:pt x="7575" y="2344"/>
                    <a:pt x="5148" y="1172"/>
                  </a:cubicBezTo>
                  <a:cubicBezTo>
                    <a:pt x="5064" y="1109"/>
                    <a:pt x="4980" y="1088"/>
                    <a:pt x="4876" y="1047"/>
                  </a:cubicBezTo>
                  <a:cubicBezTo>
                    <a:pt x="3390" y="356"/>
                    <a:pt x="1737"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7"/>
            <p:cNvSpPr/>
            <p:nvPr/>
          </p:nvSpPr>
          <p:spPr>
            <a:xfrm>
              <a:off x="3118200" y="2396375"/>
              <a:ext cx="258950" cy="258975"/>
            </a:xfrm>
            <a:custGeom>
              <a:avLst/>
              <a:gdLst/>
              <a:ahLst/>
              <a:cxnLst/>
              <a:rect l="l" t="t" r="r" b="b"/>
              <a:pathLst>
                <a:path w="10358" h="10359" extrusionOk="0">
                  <a:moveTo>
                    <a:pt x="1" y="1"/>
                  </a:moveTo>
                  <a:lnTo>
                    <a:pt x="1" y="168"/>
                  </a:lnTo>
                  <a:cubicBezTo>
                    <a:pt x="5629" y="168"/>
                    <a:pt x="10211" y="4750"/>
                    <a:pt x="10211" y="10358"/>
                  </a:cubicBezTo>
                  <a:lnTo>
                    <a:pt x="10358" y="10358"/>
                  </a:lnTo>
                  <a:cubicBezTo>
                    <a:pt x="10358" y="4667"/>
                    <a:pt x="5713"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7"/>
            <p:cNvSpPr/>
            <p:nvPr/>
          </p:nvSpPr>
          <p:spPr>
            <a:xfrm>
              <a:off x="3118200" y="2435100"/>
              <a:ext cx="220250" cy="220250"/>
            </a:xfrm>
            <a:custGeom>
              <a:avLst/>
              <a:gdLst/>
              <a:ahLst/>
              <a:cxnLst/>
              <a:rect l="l" t="t" r="r" b="b"/>
              <a:pathLst>
                <a:path w="8810" h="8810" extrusionOk="0">
                  <a:moveTo>
                    <a:pt x="1" y="0"/>
                  </a:moveTo>
                  <a:lnTo>
                    <a:pt x="1" y="168"/>
                  </a:lnTo>
                  <a:cubicBezTo>
                    <a:pt x="4771" y="168"/>
                    <a:pt x="8663" y="4038"/>
                    <a:pt x="8663" y="8809"/>
                  </a:cubicBezTo>
                  <a:lnTo>
                    <a:pt x="8809" y="8809"/>
                  </a:lnTo>
                  <a:cubicBezTo>
                    <a:pt x="8809" y="3955"/>
                    <a:pt x="485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7"/>
            <p:cNvSpPr/>
            <p:nvPr/>
          </p:nvSpPr>
          <p:spPr>
            <a:xfrm>
              <a:off x="3118200" y="2473800"/>
              <a:ext cx="182050" cy="181550"/>
            </a:xfrm>
            <a:custGeom>
              <a:avLst/>
              <a:gdLst/>
              <a:ahLst/>
              <a:cxnLst/>
              <a:rect l="l" t="t" r="r" b="b"/>
              <a:pathLst>
                <a:path w="7282" h="7262" extrusionOk="0">
                  <a:moveTo>
                    <a:pt x="1" y="1"/>
                  </a:moveTo>
                  <a:lnTo>
                    <a:pt x="1" y="147"/>
                  </a:lnTo>
                  <a:cubicBezTo>
                    <a:pt x="3934" y="147"/>
                    <a:pt x="7115" y="3348"/>
                    <a:pt x="7115" y="7261"/>
                  </a:cubicBezTo>
                  <a:lnTo>
                    <a:pt x="7282" y="7261"/>
                  </a:lnTo>
                  <a:cubicBezTo>
                    <a:pt x="7282" y="3244"/>
                    <a:pt x="403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7"/>
            <p:cNvSpPr/>
            <p:nvPr/>
          </p:nvSpPr>
          <p:spPr>
            <a:xfrm>
              <a:off x="3118200" y="2512500"/>
              <a:ext cx="143350" cy="142850"/>
            </a:xfrm>
            <a:custGeom>
              <a:avLst/>
              <a:gdLst/>
              <a:ahLst/>
              <a:cxnLst/>
              <a:rect l="l" t="t" r="r" b="b"/>
              <a:pathLst>
                <a:path w="5734" h="5714" extrusionOk="0">
                  <a:moveTo>
                    <a:pt x="1" y="1"/>
                  </a:moveTo>
                  <a:lnTo>
                    <a:pt x="1" y="147"/>
                  </a:lnTo>
                  <a:cubicBezTo>
                    <a:pt x="3097" y="147"/>
                    <a:pt x="5566" y="2658"/>
                    <a:pt x="5566" y="5713"/>
                  </a:cubicBezTo>
                  <a:lnTo>
                    <a:pt x="5734" y="5713"/>
                  </a:lnTo>
                  <a:cubicBezTo>
                    <a:pt x="5734" y="2554"/>
                    <a:pt x="3160"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7"/>
            <p:cNvSpPr/>
            <p:nvPr/>
          </p:nvSpPr>
          <p:spPr>
            <a:xfrm>
              <a:off x="3118200" y="2550175"/>
              <a:ext cx="105175" cy="104650"/>
            </a:xfrm>
            <a:custGeom>
              <a:avLst/>
              <a:gdLst/>
              <a:ahLst/>
              <a:cxnLst/>
              <a:rect l="l" t="t" r="r" b="b"/>
              <a:pathLst>
                <a:path w="4207" h="4186" extrusionOk="0">
                  <a:moveTo>
                    <a:pt x="1" y="0"/>
                  </a:moveTo>
                  <a:lnTo>
                    <a:pt x="1" y="168"/>
                  </a:lnTo>
                  <a:cubicBezTo>
                    <a:pt x="2218" y="168"/>
                    <a:pt x="4039" y="1967"/>
                    <a:pt x="4039" y="4185"/>
                  </a:cubicBezTo>
                  <a:lnTo>
                    <a:pt x="4185" y="4185"/>
                  </a:lnTo>
                  <a:cubicBezTo>
                    <a:pt x="4206" y="1884"/>
                    <a:pt x="232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7"/>
            <p:cNvSpPr/>
            <p:nvPr/>
          </p:nvSpPr>
          <p:spPr>
            <a:xfrm>
              <a:off x="3118200" y="2588875"/>
              <a:ext cx="66975" cy="66475"/>
            </a:xfrm>
            <a:custGeom>
              <a:avLst/>
              <a:gdLst/>
              <a:ahLst/>
              <a:cxnLst/>
              <a:rect l="l" t="t" r="r" b="b"/>
              <a:pathLst>
                <a:path w="2679" h="2659" extrusionOk="0">
                  <a:moveTo>
                    <a:pt x="1" y="1"/>
                  </a:moveTo>
                  <a:lnTo>
                    <a:pt x="1" y="147"/>
                  </a:lnTo>
                  <a:cubicBezTo>
                    <a:pt x="1381" y="147"/>
                    <a:pt x="2511" y="1277"/>
                    <a:pt x="2511" y="2658"/>
                  </a:cubicBezTo>
                  <a:lnTo>
                    <a:pt x="2679" y="2658"/>
                  </a:lnTo>
                  <a:cubicBezTo>
                    <a:pt x="2679" y="1193"/>
                    <a:pt x="1465"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7"/>
            <p:cNvSpPr/>
            <p:nvPr/>
          </p:nvSpPr>
          <p:spPr>
            <a:xfrm>
              <a:off x="3699350" y="2164125"/>
              <a:ext cx="488600" cy="488600"/>
            </a:xfrm>
            <a:custGeom>
              <a:avLst/>
              <a:gdLst/>
              <a:ahLst/>
              <a:cxnLst/>
              <a:rect l="l" t="t" r="r" b="b"/>
              <a:pathLst>
                <a:path w="19544" h="19544" extrusionOk="0">
                  <a:moveTo>
                    <a:pt x="19543" y="1"/>
                  </a:moveTo>
                  <a:cubicBezTo>
                    <a:pt x="18916" y="1"/>
                    <a:pt x="18288" y="43"/>
                    <a:pt x="17660" y="84"/>
                  </a:cubicBezTo>
                  <a:cubicBezTo>
                    <a:pt x="17618" y="84"/>
                    <a:pt x="17556" y="84"/>
                    <a:pt x="17514" y="105"/>
                  </a:cubicBezTo>
                  <a:cubicBezTo>
                    <a:pt x="17032" y="168"/>
                    <a:pt x="16572" y="210"/>
                    <a:pt x="16091" y="315"/>
                  </a:cubicBezTo>
                  <a:cubicBezTo>
                    <a:pt x="16049" y="315"/>
                    <a:pt x="15986" y="356"/>
                    <a:pt x="15944" y="356"/>
                  </a:cubicBezTo>
                  <a:cubicBezTo>
                    <a:pt x="15442" y="440"/>
                    <a:pt x="14961" y="566"/>
                    <a:pt x="14501" y="691"/>
                  </a:cubicBezTo>
                  <a:cubicBezTo>
                    <a:pt x="14438" y="712"/>
                    <a:pt x="14396" y="712"/>
                    <a:pt x="14333" y="733"/>
                  </a:cubicBezTo>
                  <a:cubicBezTo>
                    <a:pt x="13852" y="880"/>
                    <a:pt x="13329" y="1026"/>
                    <a:pt x="12848" y="1214"/>
                  </a:cubicBezTo>
                  <a:cubicBezTo>
                    <a:pt x="12806" y="1235"/>
                    <a:pt x="12743" y="1256"/>
                    <a:pt x="12701" y="1256"/>
                  </a:cubicBezTo>
                  <a:cubicBezTo>
                    <a:pt x="12136" y="1486"/>
                    <a:pt x="11613" y="1716"/>
                    <a:pt x="11090" y="1947"/>
                  </a:cubicBezTo>
                  <a:cubicBezTo>
                    <a:pt x="11048" y="1968"/>
                    <a:pt x="10965" y="2009"/>
                    <a:pt x="10923" y="2030"/>
                  </a:cubicBezTo>
                  <a:cubicBezTo>
                    <a:pt x="10253" y="2344"/>
                    <a:pt x="9626" y="2700"/>
                    <a:pt x="9040" y="3097"/>
                  </a:cubicBezTo>
                  <a:lnTo>
                    <a:pt x="8789" y="3265"/>
                  </a:lnTo>
                  <a:cubicBezTo>
                    <a:pt x="6592" y="4729"/>
                    <a:pt x="4708" y="6613"/>
                    <a:pt x="3244" y="8810"/>
                  </a:cubicBezTo>
                  <a:lnTo>
                    <a:pt x="3097" y="9040"/>
                  </a:lnTo>
                  <a:cubicBezTo>
                    <a:pt x="2700" y="9647"/>
                    <a:pt x="2365" y="10274"/>
                    <a:pt x="2030" y="10923"/>
                  </a:cubicBezTo>
                  <a:cubicBezTo>
                    <a:pt x="1988" y="10965"/>
                    <a:pt x="1967" y="11048"/>
                    <a:pt x="1947" y="11111"/>
                  </a:cubicBezTo>
                  <a:cubicBezTo>
                    <a:pt x="1675" y="11634"/>
                    <a:pt x="1465" y="12157"/>
                    <a:pt x="1256" y="12701"/>
                  </a:cubicBezTo>
                  <a:cubicBezTo>
                    <a:pt x="1235" y="12743"/>
                    <a:pt x="1214" y="12806"/>
                    <a:pt x="1214" y="12848"/>
                  </a:cubicBezTo>
                  <a:cubicBezTo>
                    <a:pt x="1026" y="13350"/>
                    <a:pt x="879" y="13852"/>
                    <a:pt x="733" y="14354"/>
                  </a:cubicBezTo>
                  <a:cubicBezTo>
                    <a:pt x="712" y="14396"/>
                    <a:pt x="712" y="14459"/>
                    <a:pt x="691" y="14501"/>
                  </a:cubicBezTo>
                  <a:cubicBezTo>
                    <a:pt x="566" y="14982"/>
                    <a:pt x="461" y="15463"/>
                    <a:pt x="356" y="15945"/>
                  </a:cubicBezTo>
                  <a:cubicBezTo>
                    <a:pt x="356" y="15986"/>
                    <a:pt x="315" y="16049"/>
                    <a:pt x="315" y="16091"/>
                  </a:cubicBezTo>
                  <a:cubicBezTo>
                    <a:pt x="252" y="16572"/>
                    <a:pt x="168" y="17033"/>
                    <a:pt x="105" y="17514"/>
                  </a:cubicBezTo>
                  <a:cubicBezTo>
                    <a:pt x="105" y="17556"/>
                    <a:pt x="105" y="17618"/>
                    <a:pt x="84" y="17660"/>
                  </a:cubicBezTo>
                  <a:cubicBezTo>
                    <a:pt x="22" y="18288"/>
                    <a:pt x="1" y="18916"/>
                    <a:pt x="1" y="19543"/>
                  </a:cubicBezTo>
                  <a:lnTo>
                    <a:pt x="168" y="19543"/>
                  </a:lnTo>
                  <a:cubicBezTo>
                    <a:pt x="84" y="18999"/>
                    <a:pt x="105" y="18372"/>
                    <a:pt x="168" y="17744"/>
                  </a:cubicBezTo>
                  <a:cubicBezTo>
                    <a:pt x="168" y="17702"/>
                    <a:pt x="168" y="17639"/>
                    <a:pt x="189" y="17577"/>
                  </a:cubicBezTo>
                  <a:cubicBezTo>
                    <a:pt x="252" y="17116"/>
                    <a:pt x="315" y="16614"/>
                    <a:pt x="398" y="16175"/>
                  </a:cubicBezTo>
                  <a:cubicBezTo>
                    <a:pt x="398" y="16133"/>
                    <a:pt x="419" y="16070"/>
                    <a:pt x="419" y="16007"/>
                  </a:cubicBezTo>
                  <a:cubicBezTo>
                    <a:pt x="524" y="15526"/>
                    <a:pt x="628" y="15045"/>
                    <a:pt x="775" y="14543"/>
                  </a:cubicBezTo>
                  <a:cubicBezTo>
                    <a:pt x="796" y="14501"/>
                    <a:pt x="796" y="14438"/>
                    <a:pt x="817" y="14396"/>
                  </a:cubicBezTo>
                  <a:cubicBezTo>
                    <a:pt x="942" y="13873"/>
                    <a:pt x="1131" y="13371"/>
                    <a:pt x="1319" y="12869"/>
                  </a:cubicBezTo>
                  <a:cubicBezTo>
                    <a:pt x="1340" y="12827"/>
                    <a:pt x="1361" y="12764"/>
                    <a:pt x="1361" y="12722"/>
                  </a:cubicBezTo>
                  <a:cubicBezTo>
                    <a:pt x="1570" y="12178"/>
                    <a:pt x="1821" y="11613"/>
                    <a:pt x="2072" y="11090"/>
                  </a:cubicBezTo>
                  <a:cubicBezTo>
                    <a:pt x="2093" y="11048"/>
                    <a:pt x="2135" y="10965"/>
                    <a:pt x="2177" y="10923"/>
                  </a:cubicBezTo>
                  <a:cubicBezTo>
                    <a:pt x="2511" y="10232"/>
                    <a:pt x="2888" y="9605"/>
                    <a:pt x="3307" y="8977"/>
                  </a:cubicBezTo>
                  <a:cubicBezTo>
                    <a:pt x="3348" y="8893"/>
                    <a:pt x="3411" y="8831"/>
                    <a:pt x="3453" y="8726"/>
                  </a:cubicBezTo>
                  <a:cubicBezTo>
                    <a:pt x="4855" y="6696"/>
                    <a:pt x="6571" y="4960"/>
                    <a:pt x="8621" y="3558"/>
                  </a:cubicBezTo>
                  <a:cubicBezTo>
                    <a:pt x="8684" y="3516"/>
                    <a:pt x="8768" y="3453"/>
                    <a:pt x="8872" y="3411"/>
                  </a:cubicBezTo>
                  <a:cubicBezTo>
                    <a:pt x="9500" y="2993"/>
                    <a:pt x="10149" y="2616"/>
                    <a:pt x="10818" y="2281"/>
                  </a:cubicBezTo>
                  <a:cubicBezTo>
                    <a:pt x="10860" y="2261"/>
                    <a:pt x="10944" y="2240"/>
                    <a:pt x="10986" y="2177"/>
                  </a:cubicBezTo>
                  <a:cubicBezTo>
                    <a:pt x="11509" y="1926"/>
                    <a:pt x="12074" y="1675"/>
                    <a:pt x="12618" y="1465"/>
                  </a:cubicBezTo>
                  <a:cubicBezTo>
                    <a:pt x="12659" y="1444"/>
                    <a:pt x="12722" y="1424"/>
                    <a:pt x="12764" y="1424"/>
                  </a:cubicBezTo>
                  <a:cubicBezTo>
                    <a:pt x="13266" y="1235"/>
                    <a:pt x="13768" y="1089"/>
                    <a:pt x="14291" y="921"/>
                  </a:cubicBezTo>
                  <a:cubicBezTo>
                    <a:pt x="14333" y="900"/>
                    <a:pt x="14396" y="900"/>
                    <a:pt x="14438" y="880"/>
                  </a:cubicBezTo>
                  <a:cubicBezTo>
                    <a:pt x="14919" y="733"/>
                    <a:pt x="15421" y="649"/>
                    <a:pt x="15903" y="524"/>
                  </a:cubicBezTo>
                  <a:cubicBezTo>
                    <a:pt x="15965" y="524"/>
                    <a:pt x="16007" y="503"/>
                    <a:pt x="16070" y="503"/>
                  </a:cubicBezTo>
                  <a:cubicBezTo>
                    <a:pt x="16530" y="419"/>
                    <a:pt x="17012" y="356"/>
                    <a:pt x="17472" y="294"/>
                  </a:cubicBezTo>
                  <a:cubicBezTo>
                    <a:pt x="17535" y="294"/>
                    <a:pt x="17576" y="294"/>
                    <a:pt x="17639" y="273"/>
                  </a:cubicBezTo>
                  <a:cubicBezTo>
                    <a:pt x="18267" y="210"/>
                    <a:pt x="18895" y="168"/>
                    <a:pt x="19543" y="168"/>
                  </a:cubicBezTo>
                  <a:lnTo>
                    <a:pt x="195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7"/>
            <p:cNvSpPr/>
            <p:nvPr/>
          </p:nvSpPr>
          <p:spPr>
            <a:xfrm>
              <a:off x="3738075" y="2203375"/>
              <a:ext cx="449875" cy="450925"/>
            </a:xfrm>
            <a:custGeom>
              <a:avLst/>
              <a:gdLst/>
              <a:ahLst/>
              <a:cxnLst/>
              <a:rect l="l" t="t" r="r" b="b"/>
              <a:pathLst>
                <a:path w="17995" h="18037" extrusionOk="0">
                  <a:moveTo>
                    <a:pt x="17994" y="0"/>
                  </a:moveTo>
                  <a:cubicBezTo>
                    <a:pt x="17283" y="0"/>
                    <a:pt x="16592" y="63"/>
                    <a:pt x="15902" y="146"/>
                  </a:cubicBezTo>
                  <a:cubicBezTo>
                    <a:pt x="15860" y="146"/>
                    <a:pt x="15797" y="146"/>
                    <a:pt x="15755" y="167"/>
                  </a:cubicBezTo>
                  <a:cubicBezTo>
                    <a:pt x="15253" y="209"/>
                    <a:pt x="14751" y="314"/>
                    <a:pt x="14291" y="398"/>
                  </a:cubicBezTo>
                  <a:cubicBezTo>
                    <a:pt x="14228" y="398"/>
                    <a:pt x="14186" y="418"/>
                    <a:pt x="14123" y="418"/>
                  </a:cubicBezTo>
                  <a:cubicBezTo>
                    <a:pt x="13600" y="523"/>
                    <a:pt x="13098" y="670"/>
                    <a:pt x="12617" y="837"/>
                  </a:cubicBezTo>
                  <a:cubicBezTo>
                    <a:pt x="12554" y="879"/>
                    <a:pt x="12512" y="879"/>
                    <a:pt x="12450" y="900"/>
                  </a:cubicBezTo>
                  <a:cubicBezTo>
                    <a:pt x="11906" y="1088"/>
                    <a:pt x="11362" y="1297"/>
                    <a:pt x="10797" y="1527"/>
                  </a:cubicBezTo>
                  <a:cubicBezTo>
                    <a:pt x="10755" y="1548"/>
                    <a:pt x="10671" y="1569"/>
                    <a:pt x="10629" y="1611"/>
                  </a:cubicBezTo>
                  <a:cubicBezTo>
                    <a:pt x="9939" y="1925"/>
                    <a:pt x="9311" y="2260"/>
                    <a:pt x="8683" y="2615"/>
                  </a:cubicBezTo>
                  <a:lnTo>
                    <a:pt x="8453" y="2783"/>
                  </a:lnTo>
                  <a:cubicBezTo>
                    <a:pt x="6172" y="4227"/>
                    <a:pt x="4206" y="6152"/>
                    <a:pt x="2783" y="8453"/>
                  </a:cubicBezTo>
                  <a:lnTo>
                    <a:pt x="2615" y="8683"/>
                  </a:lnTo>
                  <a:cubicBezTo>
                    <a:pt x="2218" y="9311"/>
                    <a:pt x="1883" y="9981"/>
                    <a:pt x="1590" y="10629"/>
                  </a:cubicBezTo>
                  <a:cubicBezTo>
                    <a:pt x="1569" y="10671"/>
                    <a:pt x="1548" y="10755"/>
                    <a:pt x="1527" y="10818"/>
                  </a:cubicBezTo>
                  <a:cubicBezTo>
                    <a:pt x="1276" y="11341"/>
                    <a:pt x="1067" y="11885"/>
                    <a:pt x="900" y="12450"/>
                  </a:cubicBezTo>
                  <a:cubicBezTo>
                    <a:pt x="858" y="12512"/>
                    <a:pt x="858" y="12554"/>
                    <a:pt x="837" y="12617"/>
                  </a:cubicBezTo>
                  <a:cubicBezTo>
                    <a:pt x="690" y="13119"/>
                    <a:pt x="544" y="13642"/>
                    <a:pt x="418" y="14123"/>
                  </a:cubicBezTo>
                  <a:cubicBezTo>
                    <a:pt x="398" y="14186"/>
                    <a:pt x="398" y="14228"/>
                    <a:pt x="398" y="14291"/>
                  </a:cubicBezTo>
                  <a:cubicBezTo>
                    <a:pt x="293" y="14751"/>
                    <a:pt x="209" y="15253"/>
                    <a:pt x="167" y="15756"/>
                  </a:cubicBezTo>
                  <a:cubicBezTo>
                    <a:pt x="167" y="15797"/>
                    <a:pt x="126" y="15860"/>
                    <a:pt x="126" y="15902"/>
                  </a:cubicBezTo>
                  <a:cubicBezTo>
                    <a:pt x="63" y="16592"/>
                    <a:pt x="0" y="17304"/>
                    <a:pt x="0" y="18036"/>
                  </a:cubicBezTo>
                  <a:lnTo>
                    <a:pt x="167" y="18036"/>
                  </a:lnTo>
                  <a:cubicBezTo>
                    <a:pt x="84" y="17346"/>
                    <a:pt x="105" y="16655"/>
                    <a:pt x="209" y="15944"/>
                  </a:cubicBezTo>
                  <a:cubicBezTo>
                    <a:pt x="209" y="15881"/>
                    <a:pt x="209" y="15839"/>
                    <a:pt x="230" y="15776"/>
                  </a:cubicBezTo>
                  <a:cubicBezTo>
                    <a:pt x="293" y="15295"/>
                    <a:pt x="398" y="14793"/>
                    <a:pt x="502" y="14312"/>
                  </a:cubicBezTo>
                  <a:cubicBezTo>
                    <a:pt x="502" y="14270"/>
                    <a:pt x="523" y="14207"/>
                    <a:pt x="523" y="14165"/>
                  </a:cubicBezTo>
                  <a:cubicBezTo>
                    <a:pt x="628" y="13642"/>
                    <a:pt x="795" y="13119"/>
                    <a:pt x="942" y="12617"/>
                  </a:cubicBezTo>
                  <a:cubicBezTo>
                    <a:pt x="962" y="12575"/>
                    <a:pt x="962" y="12512"/>
                    <a:pt x="1004" y="12450"/>
                  </a:cubicBezTo>
                  <a:cubicBezTo>
                    <a:pt x="1172" y="11885"/>
                    <a:pt x="1381" y="11341"/>
                    <a:pt x="1653" y="10776"/>
                  </a:cubicBezTo>
                  <a:cubicBezTo>
                    <a:pt x="1674" y="10734"/>
                    <a:pt x="1695" y="10650"/>
                    <a:pt x="1737" y="10608"/>
                  </a:cubicBezTo>
                  <a:cubicBezTo>
                    <a:pt x="2051" y="9897"/>
                    <a:pt x="2406" y="9248"/>
                    <a:pt x="2825" y="8600"/>
                  </a:cubicBezTo>
                  <a:cubicBezTo>
                    <a:pt x="2887" y="8516"/>
                    <a:pt x="2929" y="8411"/>
                    <a:pt x="2992" y="8328"/>
                  </a:cubicBezTo>
                  <a:cubicBezTo>
                    <a:pt x="4352" y="6235"/>
                    <a:pt x="6152" y="4436"/>
                    <a:pt x="8244" y="3076"/>
                  </a:cubicBezTo>
                  <a:cubicBezTo>
                    <a:pt x="8328" y="3013"/>
                    <a:pt x="8390" y="2971"/>
                    <a:pt x="8495" y="2908"/>
                  </a:cubicBezTo>
                  <a:cubicBezTo>
                    <a:pt x="9165" y="2511"/>
                    <a:pt x="9813" y="2155"/>
                    <a:pt x="10525" y="1820"/>
                  </a:cubicBezTo>
                  <a:cubicBezTo>
                    <a:pt x="10566" y="1779"/>
                    <a:pt x="10650" y="1758"/>
                    <a:pt x="10692" y="1737"/>
                  </a:cubicBezTo>
                  <a:cubicBezTo>
                    <a:pt x="11257" y="1507"/>
                    <a:pt x="11801" y="1255"/>
                    <a:pt x="12366" y="1088"/>
                  </a:cubicBezTo>
                  <a:cubicBezTo>
                    <a:pt x="12429" y="1046"/>
                    <a:pt x="12470" y="1046"/>
                    <a:pt x="12533" y="1025"/>
                  </a:cubicBezTo>
                  <a:cubicBezTo>
                    <a:pt x="13035" y="879"/>
                    <a:pt x="13559" y="711"/>
                    <a:pt x="14082" y="607"/>
                  </a:cubicBezTo>
                  <a:cubicBezTo>
                    <a:pt x="14123" y="607"/>
                    <a:pt x="14186" y="586"/>
                    <a:pt x="14228" y="586"/>
                  </a:cubicBezTo>
                  <a:cubicBezTo>
                    <a:pt x="14709" y="481"/>
                    <a:pt x="15191" y="398"/>
                    <a:pt x="15693" y="314"/>
                  </a:cubicBezTo>
                  <a:cubicBezTo>
                    <a:pt x="15755" y="314"/>
                    <a:pt x="15797" y="293"/>
                    <a:pt x="15860" y="293"/>
                  </a:cubicBezTo>
                  <a:cubicBezTo>
                    <a:pt x="16551" y="209"/>
                    <a:pt x="17262" y="167"/>
                    <a:pt x="17994" y="167"/>
                  </a:cubicBezTo>
                  <a:lnTo>
                    <a:pt x="179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7"/>
            <p:cNvSpPr/>
            <p:nvPr/>
          </p:nvSpPr>
          <p:spPr>
            <a:xfrm>
              <a:off x="3774150" y="2243650"/>
              <a:ext cx="412750" cy="412200"/>
            </a:xfrm>
            <a:custGeom>
              <a:avLst/>
              <a:gdLst/>
              <a:ahLst/>
              <a:cxnLst/>
              <a:rect l="l" t="t" r="r" b="b"/>
              <a:pathLst>
                <a:path w="16510" h="16488" extrusionOk="0">
                  <a:moveTo>
                    <a:pt x="16509" y="0"/>
                  </a:moveTo>
                  <a:cubicBezTo>
                    <a:pt x="15673" y="0"/>
                    <a:pt x="14857" y="42"/>
                    <a:pt x="14040" y="168"/>
                  </a:cubicBezTo>
                  <a:cubicBezTo>
                    <a:pt x="13999" y="168"/>
                    <a:pt x="13936" y="209"/>
                    <a:pt x="13894" y="209"/>
                  </a:cubicBezTo>
                  <a:cubicBezTo>
                    <a:pt x="13371" y="293"/>
                    <a:pt x="12848" y="398"/>
                    <a:pt x="12346" y="523"/>
                  </a:cubicBezTo>
                  <a:cubicBezTo>
                    <a:pt x="12283" y="544"/>
                    <a:pt x="12241" y="544"/>
                    <a:pt x="12157" y="565"/>
                  </a:cubicBezTo>
                  <a:cubicBezTo>
                    <a:pt x="11592" y="732"/>
                    <a:pt x="11027" y="921"/>
                    <a:pt x="10483" y="1130"/>
                  </a:cubicBezTo>
                  <a:cubicBezTo>
                    <a:pt x="10442" y="1151"/>
                    <a:pt x="10358" y="1172"/>
                    <a:pt x="10295" y="1193"/>
                  </a:cubicBezTo>
                  <a:cubicBezTo>
                    <a:pt x="9626" y="1486"/>
                    <a:pt x="8935" y="1800"/>
                    <a:pt x="8307" y="2176"/>
                  </a:cubicBezTo>
                  <a:cubicBezTo>
                    <a:pt x="8245" y="2218"/>
                    <a:pt x="8161" y="2260"/>
                    <a:pt x="8056" y="2323"/>
                  </a:cubicBezTo>
                  <a:cubicBezTo>
                    <a:pt x="5692" y="3745"/>
                    <a:pt x="3746" y="5691"/>
                    <a:pt x="2323" y="8056"/>
                  </a:cubicBezTo>
                  <a:cubicBezTo>
                    <a:pt x="2281" y="8139"/>
                    <a:pt x="2219" y="8202"/>
                    <a:pt x="2177" y="8307"/>
                  </a:cubicBezTo>
                  <a:cubicBezTo>
                    <a:pt x="1800" y="8935"/>
                    <a:pt x="1486" y="9625"/>
                    <a:pt x="1193" y="10295"/>
                  </a:cubicBezTo>
                  <a:cubicBezTo>
                    <a:pt x="1172" y="10357"/>
                    <a:pt x="1152" y="10441"/>
                    <a:pt x="1131" y="10483"/>
                  </a:cubicBezTo>
                  <a:cubicBezTo>
                    <a:pt x="921" y="11027"/>
                    <a:pt x="733" y="11592"/>
                    <a:pt x="566" y="12157"/>
                  </a:cubicBezTo>
                  <a:cubicBezTo>
                    <a:pt x="545" y="12220"/>
                    <a:pt x="545" y="12261"/>
                    <a:pt x="524" y="12345"/>
                  </a:cubicBezTo>
                  <a:cubicBezTo>
                    <a:pt x="398" y="12826"/>
                    <a:pt x="294" y="13349"/>
                    <a:pt x="210" y="13872"/>
                  </a:cubicBezTo>
                  <a:cubicBezTo>
                    <a:pt x="210" y="13935"/>
                    <a:pt x="189" y="13977"/>
                    <a:pt x="189" y="14040"/>
                  </a:cubicBezTo>
                  <a:cubicBezTo>
                    <a:pt x="43" y="14856"/>
                    <a:pt x="1" y="15672"/>
                    <a:pt x="1" y="16488"/>
                  </a:cubicBezTo>
                  <a:lnTo>
                    <a:pt x="147" y="16488"/>
                  </a:lnTo>
                  <a:cubicBezTo>
                    <a:pt x="147" y="15609"/>
                    <a:pt x="231" y="14772"/>
                    <a:pt x="356" y="13956"/>
                  </a:cubicBezTo>
                  <a:cubicBezTo>
                    <a:pt x="356" y="13914"/>
                    <a:pt x="398" y="13852"/>
                    <a:pt x="398" y="13810"/>
                  </a:cubicBezTo>
                  <a:cubicBezTo>
                    <a:pt x="461" y="13287"/>
                    <a:pt x="608" y="12764"/>
                    <a:pt x="733" y="12261"/>
                  </a:cubicBezTo>
                  <a:cubicBezTo>
                    <a:pt x="754" y="12220"/>
                    <a:pt x="754" y="12157"/>
                    <a:pt x="775" y="12073"/>
                  </a:cubicBezTo>
                  <a:cubicBezTo>
                    <a:pt x="942" y="11508"/>
                    <a:pt x="1152" y="10922"/>
                    <a:pt x="1361" y="10378"/>
                  </a:cubicBezTo>
                  <a:cubicBezTo>
                    <a:pt x="1382" y="10336"/>
                    <a:pt x="1403" y="10253"/>
                    <a:pt x="1444" y="10190"/>
                  </a:cubicBezTo>
                  <a:cubicBezTo>
                    <a:pt x="1716" y="9499"/>
                    <a:pt x="2072" y="8809"/>
                    <a:pt x="2449" y="8160"/>
                  </a:cubicBezTo>
                  <a:cubicBezTo>
                    <a:pt x="2512" y="8077"/>
                    <a:pt x="2553" y="7972"/>
                    <a:pt x="2616" y="7888"/>
                  </a:cubicBezTo>
                  <a:cubicBezTo>
                    <a:pt x="3955" y="5754"/>
                    <a:pt x="5776" y="3913"/>
                    <a:pt x="7931" y="2595"/>
                  </a:cubicBezTo>
                  <a:cubicBezTo>
                    <a:pt x="7994" y="2532"/>
                    <a:pt x="8098" y="2490"/>
                    <a:pt x="8182" y="2427"/>
                  </a:cubicBezTo>
                  <a:cubicBezTo>
                    <a:pt x="8831" y="2030"/>
                    <a:pt x="9521" y="1695"/>
                    <a:pt x="10232" y="1402"/>
                  </a:cubicBezTo>
                  <a:cubicBezTo>
                    <a:pt x="10295" y="1381"/>
                    <a:pt x="10358" y="1360"/>
                    <a:pt x="10400" y="1339"/>
                  </a:cubicBezTo>
                  <a:cubicBezTo>
                    <a:pt x="10965" y="1088"/>
                    <a:pt x="11530" y="921"/>
                    <a:pt x="12116" y="753"/>
                  </a:cubicBezTo>
                  <a:cubicBezTo>
                    <a:pt x="12157" y="732"/>
                    <a:pt x="12220" y="732"/>
                    <a:pt x="12283" y="712"/>
                  </a:cubicBezTo>
                  <a:cubicBezTo>
                    <a:pt x="12785" y="565"/>
                    <a:pt x="13308" y="460"/>
                    <a:pt x="13831" y="356"/>
                  </a:cubicBezTo>
                  <a:cubicBezTo>
                    <a:pt x="13894" y="356"/>
                    <a:pt x="13936" y="335"/>
                    <a:pt x="13999" y="335"/>
                  </a:cubicBezTo>
                  <a:cubicBezTo>
                    <a:pt x="14794" y="209"/>
                    <a:pt x="15631" y="147"/>
                    <a:pt x="16509" y="147"/>
                  </a:cubicBezTo>
                  <a:lnTo>
                    <a:pt x="165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7"/>
            <p:cNvSpPr/>
            <p:nvPr/>
          </p:nvSpPr>
          <p:spPr>
            <a:xfrm>
              <a:off x="3813400" y="2280775"/>
              <a:ext cx="373500" cy="373525"/>
            </a:xfrm>
            <a:custGeom>
              <a:avLst/>
              <a:gdLst/>
              <a:ahLst/>
              <a:cxnLst/>
              <a:rect l="l" t="t" r="r" b="b"/>
              <a:pathLst>
                <a:path w="14940" h="14941" extrusionOk="0">
                  <a:moveTo>
                    <a:pt x="14939" y="1"/>
                  </a:moveTo>
                  <a:cubicBezTo>
                    <a:pt x="13914" y="1"/>
                    <a:pt x="12910" y="105"/>
                    <a:pt x="11947" y="294"/>
                  </a:cubicBezTo>
                  <a:cubicBezTo>
                    <a:pt x="11906" y="294"/>
                    <a:pt x="11843" y="315"/>
                    <a:pt x="11759" y="315"/>
                  </a:cubicBezTo>
                  <a:cubicBezTo>
                    <a:pt x="11194" y="440"/>
                    <a:pt x="10608" y="608"/>
                    <a:pt x="10064" y="796"/>
                  </a:cubicBezTo>
                  <a:cubicBezTo>
                    <a:pt x="10022" y="817"/>
                    <a:pt x="9939" y="838"/>
                    <a:pt x="9876" y="859"/>
                  </a:cubicBezTo>
                  <a:cubicBezTo>
                    <a:pt x="9185" y="1110"/>
                    <a:pt x="8516" y="1424"/>
                    <a:pt x="7867" y="1758"/>
                  </a:cubicBezTo>
                  <a:cubicBezTo>
                    <a:pt x="7784" y="1800"/>
                    <a:pt x="7679" y="1863"/>
                    <a:pt x="7616" y="1884"/>
                  </a:cubicBezTo>
                  <a:cubicBezTo>
                    <a:pt x="5210" y="3244"/>
                    <a:pt x="3222" y="5232"/>
                    <a:pt x="1883" y="7617"/>
                  </a:cubicBezTo>
                  <a:cubicBezTo>
                    <a:pt x="1820" y="7701"/>
                    <a:pt x="1779" y="7763"/>
                    <a:pt x="1758" y="7868"/>
                  </a:cubicBezTo>
                  <a:cubicBezTo>
                    <a:pt x="1402" y="8538"/>
                    <a:pt x="1088" y="9186"/>
                    <a:pt x="858" y="9898"/>
                  </a:cubicBezTo>
                  <a:cubicBezTo>
                    <a:pt x="837" y="9939"/>
                    <a:pt x="816" y="10023"/>
                    <a:pt x="774" y="10065"/>
                  </a:cubicBezTo>
                  <a:cubicBezTo>
                    <a:pt x="607" y="10630"/>
                    <a:pt x="439" y="11195"/>
                    <a:pt x="314" y="11781"/>
                  </a:cubicBezTo>
                  <a:cubicBezTo>
                    <a:pt x="293" y="11823"/>
                    <a:pt x="293" y="11864"/>
                    <a:pt x="293" y="11948"/>
                  </a:cubicBezTo>
                  <a:cubicBezTo>
                    <a:pt x="84" y="12911"/>
                    <a:pt x="0" y="13915"/>
                    <a:pt x="0" y="14940"/>
                  </a:cubicBezTo>
                  <a:lnTo>
                    <a:pt x="146" y="14940"/>
                  </a:lnTo>
                  <a:cubicBezTo>
                    <a:pt x="126" y="13936"/>
                    <a:pt x="230" y="12932"/>
                    <a:pt x="439" y="11927"/>
                  </a:cubicBezTo>
                  <a:cubicBezTo>
                    <a:pt x="439" y="11885"/>
                    <a:pt x="460" y="11823"/>
                    <a:pt x="460" y="11739"/>
                  </a:cubicBezTo>
                  <a:cubicBezTo>
                    <a:pt x="607" y="11174"/>
                    <a:pt x="753" y="10588"/>
                    <a:pt x="962" y="10044"/>
                  </a:cubicBezTo>
                  <a:cubicBezTo>
                    <a:pt x="983" y="9960"/>
                    <a:pt x="1025" y="9919"/>
                    <a:pt x="1046" y="9835"/>
                  </a:cubicBezTo>
                  <a:cubicBezTo>
                    <a:pt x="1297" y="9102"/>
                    <a:pt x="1611" y="8433"/>
                    <a:pt x="2009" y="7763"/>
                  </a:cubicBezTo>
                  <a:cubicBezTo>
                    <a:pt x="2071" y="7701"/>
                    <a:pt x="2113" y="7596"/>
                    <a:pt x="2176" y="7512"/>
                  </a:cubicBezTo>
                  <a:cubicBezTo>
                    <a:pt x="3452" y="5315"/>
                    <a:pt x="5273" y="3474"/>
                    <a:pt x="7470" y="2198"/>
                  </a:cubicBezTo>
                  <a:cubicBezTo>
                    <a:pt x="7553" y="2156"/>
                    <a:pt x="7658" y="2093"/>
                    <a:pt x="7742" y="2051"/>
                  </a:cubicBezTo>
                  <a:cubicBezTo>
                    <a:pt x="8390" y="1675"/>
                    <a:pt x="9102" y="1340"/>
                    <a:pt x="9813" y="1068"/>
                  </a:cubicBezTo>
                  <a:cubicBezTo>
                    <a:pt x="9876" y="1047"/>
                    <a:pt x="9939" y="1026"/>
                    <a:pt x="10022" y="1005"/>
                  </a:cubicBezTo>
                  <a:cubicBezTo>
                    <a:pt x="10566" y="775"/>
                    <a:pt x="11131" y="628"/>
                    <a:pt x="11717" y="503"/>
                  </a:cubicBezTo>
                  <a:cubicBezTo>
                    <a:pt x="11759" y="482"/>
                    <a:pt x="11822" y="482"/>
                    <a:pt x="11906" y="482"/>
                  </a:cubicBezTo>
                  <a:cubicBezTo>
                    <a:pt x="12889" y="252"/>
                    <a:pt x="13914" y="168"/>
                    <a:pt x="14939" y="168"/>
                  </a:cubicBezTo>
                  <a:lnTo>
                    <a:pt x="149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7"/>
            <p:cNvSpPr/>
            <p:nvPr/>
          </p:nvSpPr>
          <p:spPr>
            <a:xfrm>
              <a:off x="3852100" y="2318450"/>
              <a:ext cx="335325" cy="335850"/>
            </a:xfrm>
            <a:custGeom>
              <a:avLst/>
              <a:gdLst/>
              <a:ahLst/>
              <a:cxnLst/>
              <a:rect l="l" t="t" r="r" b="b"/>
              <a:pathLst>
                <a:path w="13413" h="13434" extrusionOk="0">
                  <a:moveTo>
                    <a:pt x="13412" y="0"/>
                  </a:moveTo>
                  <a:cubicBezTo>
                    <a:pt x="12094" y="0"/>
                    <a:pt x="10881" y="189"/>
                    <a:pt x="9667" y="523"/>
                  </a:cubicBezTo>
                  <a:cubicBezTo>
                    <a:pt x="9583" y="565"/>
                    <a:pt x="9542" y="565"/>
                    <a:pt x="9479" y="586"/>
                  </a:cubicBezTo>
                  <a:cubicBezTo>
                    <a:pt x="8788" y="795"/>
                    <a:pt x="8098" y="1088"/>
                    <a:pt x="7449" y="1402"/>
                  </a:cubicBezTo>
                  <a:cubicBezTo>
                    <a:pt x="7365" y="1444"/>
                    <a:pt x="7261" y="1465"/>
                    <a:pt x="7177" y="1528"/>
                  </a:cubicBezTo>
                  <a:cubicBezTo>
                    <a:pt x="4771" y="2783"/>
                    <a:pt x="2783" y="4771"/>
                    <a:pt x="1507" y="7198"/>
                  </a:cubicBezTo>
                  <a:cubicBezTo>
                    <a:pt x="1465" y="7282"/>
                    <a:pt x="1423" y="7386"/>
                    <a:pt x="1381" y="7470"/>
                  </a:cubicBezTo>
                  <a:cubicBezTo>
                    <a:pt x="1067" y="8119"/>
                    <a:pt x="775" y="8788"/>
                    <a:pt x="565" y="9500"/>
                  </a:cubicBezTo>
                  <a:cubicBezTo>
                    <a:pt x="544" y="9562"/>
                    <a:pt x="523" y="9625"/>
                    <a:pt x="523" y="9688"/>
                  </a:cubicBezTo>
                  <a:cubicBezTo>
                    <a:pt x="168" y="10860"/>
                    <a:pt x="0" y="12115"/>
                    <a:pt x="0" y="13433"/>
                  </a:cubicBezTo>
                  <a:lnTo>
                    <a:pt x="147" y="13433"/>
                  </a:lnTo>
                  <a:cubicBezTo>
                    <a:pt x="126" y="12157"/>
                    <a:pt x="335" y="10860"/>
                    <a:pt x="691" y="9646"/>
                  </a:cubicBezTo>
                  <a:cubicBezTo>
                    <a:pt x="733" y="9562"/>
                    <a:pt x="733" y="9500"/>
                    <a:pt x="754" y="9437"/>
                  </a:cubicBezTo>
                  <a:cubicBezTo>
                    <a:pt x="984" y="8704"/>
                    <a:pt x="1277" y="8014"/>
                    <a:pt x="1611" y="7344"/>
                  </a:cubicBezTo>
                  <a:cubicBezTo>
                    <a:pt x="1674" y="7261"/>
                    <a:pt x="1716" y="7156"/>
                    <a:pt x="1779" y="7072"/>
                  </a:cubicBezTo>
                  <a:cubicBezTo>
                    <a:pt x="2972" y="4875"/>
                    <a:pt x="4813" y="3055"/>
                    <a:pt x="7031" y="1821"/>
                  </a:cubicBezTo>
                  <a:cubicBezTo>
                    <a:pt x="7114" y="1758"/>
                    <a:pt x="7219" y="1716"/>
                    <a:pt x="7282" y="1653"/>
                  </a:cubicBezTo>
                  <a:cubicBezTo>
                    <a:pt x="7951" y="1318"/>
                    <a:pt x="8642" y="1025"/>
                    <a:pt x="9374" y="795"/>
                  </a:cubicBezTo>
                  <a:cubicBezTo>
                    <a:pt x="9458" y="774"/>
                    <a:pt x="9521" y="733"/>
                    <a:pt x="9583" y="733"/>
                  </a:cubicBezTo>
                  <a:cubicBezTo>
                    <a:pt x="10797" y="377"/>
                    <a:pt x="12073" y="168"/>
                    <a:pt x="13412" y="168"/>
                  </a:cubicBezTo>
                  <a:lnTo>
                    <a:pt x="134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7"/>
            <p:cNvSpPr/>
            <p:nvPr/>
          </p:nvSpPr>
          <p:spPr>
            <a:xfrm>
              <a:off x="3889225" y="2358200"/>
              <a:ext cx="297675" cy="297150"/>
            </a:xfrm>
            <a:custGeom>
              <a:avLst/>
              <a:gdLst/>
              <a:ahLst/>
              <a:cxnLst/>
              <a:rect l="l" t="t" r="r" b="b"/>
              <a:pathLst>
                <a:path w="11907" h="11886" extrusionOk="0">
                  <a:moveTo>
                    <a:pt x="11906" y="0"/>
                  </a:moveTo>
                  <a:cubicBezTo>
                    <a:pt x="10149" y="0"/>
                    <a:pt x="8496" y="356"/>
                    <a:pt x="7010" y="1047"/>
                  </a:cubicBezTo>
                  <a:cubicBezTo>
                    <a:pt x="6927" y="1068"/>
                    <a:pt x="6822" y="1109"/>
                    <a:pt x="6738" y="1172"/>
                  </a:cubicBezTo>
                  <a:cubicBezTo>
                    <a:pt x="4311" y="2344"/>
                    <a:pt x="2344" y="4311"/>
                    <a:pt x="1173" y="6738"/>
                  </a:cubicBezTo>
                  <a:cubicBezTo>
                    <a:pt x="1131" y="6822"/>
                    <a:pt x="1089" y="6905"/>
                    <a:pt x="1047" y="7010"/>
                  </a:cubicBezTo>
                  <a:cubicBezTo>
                    <a:pt x="357" y="8495"/>
                    <a:pt x="1" y="10148"/>
                    <a:pt x="1" y="11885"/>
                  </a:cubicBezTo>
                  <a:lnTo>
                    <a:pt x="147" y="11885"/>
                  </a:lnTo>
                  <a:cubicBezTo>
                    <a:pt x="189" y="10065"/>
                    <a:pt x="608" y="8370"/>
                    <a:pt x="1298" y="6842"/>
                  </a:cubicBezTo>
                  <a:cubicBezTo>
                    <a:pt x="1361" y="6759"/>
                    <a:pt x="1382" y="6654"/>
                    <a:pt x="1445" y="6591"/>
                  </a:cubicBezTo>
                  <a:cubicBezTo>
                    <a:pt x="2554" y="4394"/>
                    <a:pt x="4374" y="2553"/>
                    <a:pt x="6592" y="1423"/>
                  </a:cubicBezTo>
                  <a:cubicBezTo>
                    <a:pt x="6676" y="1381"/>
                    <a:pt x="6780" y="1360"/>
                    <a:pt x="6843" y="1298"/>
                  </a:cubicBezTo>
                  <a:cubicBezTo>
                    <a:pt x="8370" y="565"/>
                    <a:pt x="10086" y="147"/>
                    <a:pt x="11906" y="147"/>
                  </a:cubicBezTo>
                  <a:lnTo>
                    <a:pt x="119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7"/>
            <p:cNvSpPr/>
            <p:nvPr/>
          </p:nvSpPr>
          <p:spPr>
            <a:xfrm>
              <a:off x="3928475" y="2396375"/>
              <a:ext cx="258425" cy="258450"/>
            </a:xfrm>
            <a:custGeom>
              <a:avLst/>
              <a:gdLst/>
              <a:ahLst/>
              <a:cxnLst/>
              <a:rect l="l" t="t" r="r" b="b"/>
              <a:pathLst>
                <a:path w="10337" h="10338" extrusionOk="0">
                  <a:moveTo>
                    <a:pt x="10336" y="1"/>
                  </a:moveTo>
                  <a:cubicBezTo>
                    <a:pt x="4624" y="1"/>
                    <a:pt x="0" y="4625"/>
                    <a:pt x="0" y="10337"/>
                  </a:cubicBezTo>
                  <a:lnTo>
                    <a:pt x="147" y="10337"/>
                  </a:lnTo>
                  <a:cubicBezTo>
                    <a:pt x="147" y="4750"/>
                    <a:pt x="4708" y="168"/>
                    <a:pt x="10336" y="168"/>
                  </a:cubicBezTo>
                  <a:lnTo>
                    <a:pt x="103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7"/>
            <p:cNvSpPr/>
            <p:nvPr/>
          </p:nvSpPr>
          <p:spPr>
            <a:xfrm>
              <a:off x="3967175" y="2435100"/>
              <a:ext cx="219725" cy="220250"/>
            </a:xfrm>
            <a:custGeom>
              <a:avLst/>
              <a:gdLst/>
              <a:ahLst/>
              <a:cxnLst/>
              <a:rect l="l" t="t" r="r" b="b"/>
              <a:pathLst>
                <a:path w="8789" h="8810" extrusionOk="0">
                  <a:moveTo>
                    <a:pt x="8788" y="0"/>
                  </a:moveTo>
                  <a:cubicBezTo>
                    <a:pt x="3913" y="0"/>
                    <a:pt x="1" y="3955"/>
                    <a:pt x="1" y="8809"/>
                  </a:cubicBezTo>
                  <a:lnTo>
                    <a:pt x="147" y="8809"/>
                  </a:lnTo>
                  <a:cubicBezTo>
                    <a:pt x="147" y="4038"/>
                    <a:pt x="4018" y="168"/>
                    <a:pt x="8788" y="168"/>
                  </a:cubicBezTo>
                  <a:lnTo>
                    <a:pt x="87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7"/>
            <p:cNvSpPr/>
            <p:nvPr/>
          </p:nvSpPr>
          <p:spPr>
            <a:xfrm>
              <a:off x="4004850" y="2472750"/>
              <a:ext cx="182050" cy="182075"/>
            </a:xfrm>
            <a:custGeom>
              <a:avLst/>
              <a:gdLst/>
              <a:ahLst/>
              <a:cxnLst/>
              <a:rect l="l" t="t" r="r" b="b"/>
              <a:pathLst>
                <a:path w="7282" h="7283" extrusionOk="0">
                  <a:moveTo>
                    <a:pt x="7281" y="1"/>
                  </a:moveTo>
                  <a:cubicBezTo>
                    <a:pt x="3264" y="1"/>
                    <a:pt x="0" y="3286"/>
                    <a:pt x="0" y="7282"/>
                  </a:cubicBezTo>
                  <a:lnTo>
                    <a:pt x="167" y="7282"/>
                  </a:lnTo>
                  <a:cubicBezTo>
                    <a:pt x="167" y="3369"/>
                    <a:pt x="3348" y="168"/>
                    <a:pt x="7281" y="168"/>
                  </a:cubicBezTo>
                  <a:lnTo>
                    <a:pt x="72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7"/>
            <p:cNvSpPr/>
            <p:nvPr/>
          </p:nvSpPr>
          <p:spPr>
            <a:xfrm>
              <a:off x="4043550" y="2511475"/>
              <a:ext cx="143350" cy="143350"/>
            </a:xfrm>
            <a:custGeom>
              <a:avLst/>
              <a:gdLst/>
              <a:ahLst/>
              <a:cxnLst/>
              <a:rect l="l" t="t" r="r" b="b"/>
              <a:pathLst>
                <a:path w="5734" h="5734" extrusionOk="0">
                  <a:moveTo>
                    <a:pt x="5733" y="0"/>
                  </a:moveTo>
                  <a:cubicBezTo>
                    <a:pt x="2553" y="0"/>
                    <a:pt x="0" y="2574"/>
                    <a:pt x="0" y="5733"/>
                  </a:cubicBezTo>
                  <a:lnTo>
                    <a:pt x="147" y="5733"/>
                  </a:lnTo>
                  <a:cubicBezTo>
                    <a:pt x="147" y="2678"/>
                    <a:pt x="2658" y="167"/>
                    <a:pt x="5733" y="167"/>
                  </a:cubicBezTo>
                  <a:lnTo>
                    <a:pt x="57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7"/>
            <p:cNvSpPr/>
            <p:nvPr/>
          </p:nvSpPr>
          <p:spPr>
            <a:xfrm>
              <a:off x="4082250" y="2550175"/>
              <a:ext cx="104650" cy="104650"/>
            </a:xfrm>
            <a:custGeom>
              <a:avLst/>
              <a:gdLst/>
              <a:ahLst/>
              <a:cxnLst/>
              <a:rect l="l" t="t" r="r" b="b"/>
              <a:pathLst>
                <a:path w="4186" h="4186" extrusionOk="0">
                  <a:moveTo>
                    <a:pt x="4185" y="0"/>
                  </a:moveTo>
                  <a:cubicBezTo>
                    <a:pt x="1884" y="0"/>
                    <a:pt x="1" y="1884"/>
                    <a:pt x="1" y="4185"/>
                  </a:cubicBezTo>
                  <a:lnTo>
                    <a:pt x="147" y="4185"/>
                  </a:lnTo>
                  <a:cubicBezTo>
                    <a:pt x="147" y="1967"/>
                    <a:pt x="1947" y="168"/>
                    <a:pt x="4185" y="168"/>
                  </a:cubicBezTo>
                  <a:lnTo>
                    <a:pt x="41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7"/>
            <p:cNvSpPr/>
            <p:nvPr/>
          </p:nvSpPr>
          <p:spPr>
            <a:xfrm>
              <a:off x="4120450" y="2588875"/>
              <a:ext cx="66450" cy="65950"/>
            </a:xfrm>
            <a:custGeom>
              <a:avLst/>
              <a:gdLst/>
              <a:ahLst/>
              <a:cxnLst/>
              <a:rect l="l" t="t" r="r" b="b"/>
              <a:pathLst>
                <a:path w="2658" h="2638" extrusionOk="0">
                  <a:moveTo>
                    <a:pt x="2657" y="1"/>
                  </a:moveTo>
                  <a:cubicBezTo>
                    <a:pt x="1193" y="1"/>
                    <a:pt x="0" y="1172"/>
                    <a:pt x="0" y="2637"/>
                  </a:cubicBezTo>
                  <a:lnTo>
                    <a:pt x="168" y="2637"/>
                  </a:lnTo>
                  <a:cubicBezTo>
                    <a:pt x="168" y="1277"/>
                    <a:pt x="1297" y="147"/>
                    <a:pt x="2657" y="147"/>
                  </a:cubicBezTo>
                  <a:lnTo>
                    <a:pt x="26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7"/>
            <p:cNvSpPr/>
            <p:nvPr/>
          </p:nvSpPr>
          <p:spPr>
            <a:xfrm>
              <a:off x="3695700" y="1585075"/>
              <a:ext cx="491200" cy="488575"/>
            </a:xfrm>
            <a:custGeom>
              <a:avLst/>
              <a:gdLst/>
              <a:ahLst/>
              <a:cxnLst/>
              <a:rect l="l" t="t" r="r" b="b"/>
              <a:pathLst>
                <a:path w="19648" h="19543" extrusionOk="0">
                  <a:moveTo>
                    <a:pt x="0" y="0"/>
                  </a:moveTo>
                  <a:cubicBezTo>
                    <a:pt x="0" y="628"/>
                    <a:pt x="21" y="1277"/>
                    <a:pt x="63" y="1883"/>
                  </a:cubicBezTo>
                  <a:cubicBezTo>
                    <a:pt x="63" y="1946"/>
                    <a:pt x="63" y="1988"/>
                    <a:pt x="105" y="2051"/>
                  </a:cubicBezTo>
                  <a:cubicBezTo>
                    <a:pt x="147" y="2511"/>
                    <a:pt x="209" y="2992"/>
                    <a:pt x="314" y="3453"/>
                  </a:cubicBezTo>
                  <a:cubicBezTo>
                    <a:pt x="314" y="3515"/>
                    <a:pt x="335" y="3557"/>
                    <a:pt x="335" y="3620"/>
                  </a:cubicBezTo>
                  <a:cubicBezTo>
                    <a:pt x="419" y="4101"/>
                    <a:pt x="544" y="4583"/>
                    <a:pt x="670" y="5043"/>
                  </a:cubicBezTo>
                  <a:cubicBezTo>
                    <a:pt x="712" y="5106"/>
                    <a:pt x="712" y="5148"/>
                    <a:pt x="733" y="5210"/>
                  </a:cubicBezTo>
                  <a:cubicBezTo>
                    <a:pt x="858" y="5712"/>
                    <a:pt x="1025" y="6236"/>
                    <a:pt x="1193" y="6696"/>
                  </a:cubicBezTo>
                  <a:cubicBezTo>
                    <a:pt x="1235" y="6759"/>
                    <a:pt x="1256" y="6800"/>
                    <a:pt x="1256" y="6863"/>
                  </a:cubicBezTo>
                  <a:cubicBezTo>
                    <a:pt x="1465" y="7407"/>
                    <a:pt x="1695" y="7930"/>
                    <a:pt x="1925" y="8453"/>
                  </a:cubicBezTo>
                  <a:cubicBezTo>
                    <a:pt x="1967" y="8495"/>
                    <a:pt x="1988" y="8579"/>
                    <a:pt x="2009" y="8621"/>
                  </a:cubicBezTo>
                  <a:cubicBezTo>
                    <a:pt x="2323" y="9290"/>
                    <a:pt x="2699" y="9918"/>
                    <a:pt x="3076" y="10504"/>
                  </a:cubicBezTo>
                  <a:lnTo>
                    <a:pt x="3243" y="10755"/>
                  </a:lnTo>
                  <a:cubicBezTo>
                    <a:pt x="4708" y="12952"/>
                    <a:pt x="6591" y="14835"/>
                    <a:pt x="8788" y="16300"/>
                  </a:cubicBezTo>
                  <a:lnTo>
                    <a:pt x="9018" y="16446"/>
                  </a:lnTo>
                  <a:cubicBezTo>
                    <a:pt x="9625" y="16844"/>
                    <a:pt x="10253" y="17179"/>
                    <a:pt x="10901" y="17534"/>
                  </a:cubicBezTo>
                  <a:cubicBezTo>
                    <a:pt x="10964" y="17555"/>
                    <a:pt x="11027" y="17576"/>
                    <a:pt x="11090" y="17597"/>
                  </a:cubicBezTo>
                  <a:cubicBezTo>
                    <a:pt x="11613" y="17869"/>
                    <a:pt x="12136" y="18078"/>
                    <a:pt x="12680" y="18288"/>
                  </a:cubicBezTo>
                  <a:cubicBezTo>
                    <a:pt x="12743" y="18308"/>
                    <a:pt x="12785" y="18329"/>
                    <a:pt x="12847" y="18329"/>
                  </a:cubicBezTo>
                  <a:cubicBezTo>
                    <a:pt x="13329" y="18518"/>
                    <a:pt x="13831" y="18685"/>
                    <a:pt x="14333" y="18811"/>
                  </a:cubicBezTo>
                  <a:cubicBezTo>
                    <a:pt x="14375" y="18832"/>
                    <a:pt x="14437" y="18832"/>
                    <a:pt x="14479" y="18852"/>
                  </a:cubicBezTo>
                  <a:cubicBezTo>
                    <a:pt x="14961" y="18999"/>
                    <a:pt x="15463" y="19104"/>
                    <a:pt x="15923" y="19208"/>
                  </a:cubicBezTo>
                  <a:cubicBezTo>
                    <a:pt x="15986" y="19208"/>
                    <a:pt x="16028" y="19229"/>
                    <a:pt x="16090" y="19229"/>
                  </a:cubicBezTo>
                  <a:cubicBezTo>
                    <a:pt x="16551" y="19313"/>
                    <a:pt x="17032" y="19376"/>
                    <a:pt x="17492" y="19438"/>
                  </a:cubicBezTo>
                  <a:cubicBezTo>
                    <a:pt x="17555" y="19438"/>
                    <a:pt x="17597" y="19438"/>
                    <a:pt x="17660" y="19459"/>
                  </a:cubicBezTo>
                  <a:cubicBezTo>
                    <a:pt x="18287" y="19522"/>
                    <a:pt x="18915" y="19543"/>
                    <a:pt x="19543" y="19543"/>
                  </a:cubicBezTo>
                  <a:lnTo>
                    <a:pt x="19543" y="19480"/>
                  </a:lnTo>
                  <a:lnTo>
                    <a:pt x="19647" y="19480"/>
                  </a:lnTo>
                  <a:cubicBezTo>
                    <a:pt x="18978" y="19480"/>
                    <a:pt x="18350" y="19459"/>
                    <a:pt x="17722" y="19376"/>
                  </a:cubicBezTo>
                  <a:cubicBezTo>
                    <a:pt x="17681" y="19376"/>
                    <a:pt x="17618" y="19376"/>
                    <a:pt x="17576" y="19355"/>
                  </a:cubicBezTo>
                  <a:cubicBezTo>
                    <a:pt x="17095" y="19313"/>
                    <a:pt x="16634" y="19229"/>
                    <a:pt x="16153" y="19145"/>
                  </a:cubicBezTo>
                  <a:cubicBezTo>
                    <a:pt x="16111" y="19145"/>
                    <a:pt x="16049" y="19124"/>
                    <a:pt x="16007" y="19124"/>
                  </a:cubicBezTo>
                  <a:cubicBezTo>
                    <a:pt x="15505" y="19020"/>
                    <a:pt x="15044" y="18915"/>
                    <a:pt x="14542" y="18769"/>
                  </a:cubicBezTo>
                  <a:cubicBezTo>
                    <a:pt x="14479" y="18748"/>
                    <a:pt x="14437" y="18748"/>
                    <a:pt x="14375" y="18727"/>
                  </a:cubicBezTo>
                  <a:cubicBezTo>
                    <a:pt x="13852" y="18601"/>
                    <a:pt x="13349" y="18413"/>
                    <a:pt x="12868" y="18225"/>
                  </a:cubicBezTo>
                  <a:cubicBezTo>
                    <a:pt x="12805" y="18204"/>
                    <a:pt x="12764" y="18183"/>
                    <a:pt x="12701" y="18183"/>
                  </a:cubicBezTo>
                  <a:cubicBezTo>
                    <a:pt x="12157" y="17974"/>
                    <a:pt x="11613" y="17744"/>
                    <a:pt x="11090" y="17472"/>
                  </a:cubicBezTo>
                  <a:cubicBezTo>
                    <a:pt x="11027" y="17451"/>
                    <a:pt x="10943" y="17430"/>
                    <a:pt x="10901" y="17367"/>
                  </a:cubicBezTo>
                  <a:cubicBezTo>
                    <a:pt x="10211" y="17032"/>
                    <a:pt x="9583" y="16656"/>
                    <a:pt x="8956" y="16237"/>
                  </a:cubicBezTo>
                  <a:cubicBezTo>
                    <a:pt x="8893" y="16195"/>
                    <a:pt x="8809" y="16132"/>
                    <a:pt x="8704" y="16091"/>
                  </a:cubicBezTo>
                  <a:cubicBezTo>
                    <a:pt x="6696" y="14710"/>
                    <a:pt x="4938" y="12973"/>
                    <a:pt x="3557" y="10943"/>
                  </a:cubicBezTo>
                  <a:cubicBezTo>
                    <a:pt x="3494" y="10860"/>
                    <a:pt x="3453" y="10776"/>
                    <a:pt x="3390" y="10671"/>
                  </a:cubicBezTo>
                  <a:cubicBezTo>
                    <a:pt x="2971" y="10044"/>
                    <a:pt x="2616" y="9395"/>
                    <a:pt x="2260" y="8746"/>
                  </a:cubicBezTo>
                  <a:cubicBezTo>
                    <a:pt x="2239" y="8684"/>
                    <a:pt x="2218" y="8600"/>
                    <a:pt x="2155" y="8558"/>
                  </a:cubicBezTo>
                  <a:cubicBezTo>
                    <a:pt x="1904" y="8035"/>
                    <a:pt x="1674" y="7491"/>
                    <a:pt x="1465" y="6926"/>
                  </a:cubicBezTo>
                  <a:cubicBezTo>
                    <a:pt x="1423" y="6884"/>
                    <a:pt x="1402" y="6821"/>
                    <a:pt x="1402" y="6780"/>
                  </a:cubicBezTo>
                  <a:cubicBezTo>
                    <a:pt x="1214" y="6277"/>
                    <a:pt x="1067" y="5775"/>
                    <a:pt x="921" y="5252"/>
                  </a:cubicBezTo>
                  <a:cubicBezTo>
                    <a:pt x="879" y="5210"/>
                    <a:pt x="879" y="5148"/>
                    <a:pt x="858" y="5106"/>
                  </a:cubicBezTo>
                  <a:cubicBezTo>
                    <a:pt x="733" y="4624"/>
                    <a:pt x="628" y="4143"/>
                    <a:pt x="523" y="3641"/>
                  </a:cubicBezTo>
                  <a:cubicBezTo>
                    <a:pt x="523" y="3578"/>
                    <a:pt x="481" y="3536"/>
                    <a:pt x="481" y="3474"/>
                  </a:cubicBezTo>
                  <a:cubicBezTo>
                    <a:pt x="419" y="3013"/>
                    <a:pt x="335" y="2532"/>
                    <a:pt x="272" y="2072"/>
                  </a:cubicBezTo>
                  <a:cubicBezTo>
                    <a:pt x="272" y="2009"/>
                    <a:pt x="272" y="1967"/>
                    <a:pt x="251" y="1904"/>
                  </a:cubicBezTo>
                  <a:cubicBezTo>
                    <a:pt x="209" y="1277"/>
                    <a:pt x="147" y="649"/>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7"/>
            <p:cNvSpPr/>
            <p:nvPr/>
          </p:nvSpPr>
          <p:spPr>
            <a:xfrm>
              <a:off x="3734925" y="1585600"/>
              <a:ext cx="451975" cy="450925"/>
            </a:xfrm>
            <a:custGeom>
              <a:avLst/>
              <a:gdLst/>
              <a:ahLst/>
              <a:cxnLst/>
              <a:rect l="l" t="t" r="r" b="b"/>
              <a:pathLst>
                <a:path w="18079" h="18037" extrusionOk="0">
                  <a:moveTo>
                    <a:pt x="0" y="0"/>
                  </a:moveTo>
                  <a:cubicBezTo>
                    <a:pt x="0" y="712"/>
                    <a:pt x="42" y="1423"/>
                    <a:pt x="126" y="2134"/>
                  </a:cubicBezTo>
                  <a:cubicBezTo>
                    <a:pt x="126" y="2176"/>
                    <a:pt x="126" y="2239"/>
                    <a:pt x="147" y="2281"/>
                  </a:cubicBezTo>
                  <a:cubicBezTo>
                    <a:pt x="210" y="2783"/>
                    <a:pt x="272" y="3285"/>
                    <a:pt x="377" y="3746"/>
                  </a:cubicBezTo>
                  <a:cubicBezTo>
                    <a:pt x="377" y="3787"/>
                    <a:pt x="419" y="3850"/>
                    <a:pt x="419" y="3892"/>
                  </a:cubicBezTo>
                  <a:cubicBezTo>
                    <a:pt x="524" y="4415"/>
                    <a:pt x="649" y="4917"/>
                    <a:pt x="837" y="5419"/>
                  </a:cubicBezTo>
                  <a:cubicBezTo>
                    <a:pt x="858" y="5461"/>
                    <a:pt x="858" y="5524"/>
                    <a:pt x="879" y="5566"/>
                  </a:cubicBezTo>
                  <a:cubicBezTo>
                    <a:pt x="1068" y="6131"/>
                    <a:pt x="1277" y="6675"/>
                    <a:pt x="1507" y="7219"/>
                  </a:cubicBezTo>
                  <a:cubicBezTo>
                    <a:pt x="1528" y="7282"/>
                    <a:pt x="1570" y="7365"/>
                    <a:pt x="1591" y="7407"/>
                  </a:cubicBezTo>
                  <a:cubicBezTo>
                    <a:pt x="1905" y="8077"/>
                    <a:pt x="2239" y="8704"/>
                    <a:pt x="2616" y="9353"/>
                  </a:cubicBezTo>
                  <a:lnTo>
                    <a:pt x="2762" y="9583"/>
                  </a:lnTo>
                  <a:cubicBezTo>
                    <a:pt x="4206" y="11843"/>
                    <a:pt x="6131" y="13810"/>
                    <a:pt x="8433" y="15254"/>
                  </a:cubicBezTo>
                  <a:lnTo>
                    <a:pt x="8684" y="15421"/>
                  </a:lnTo>
                  <a:cubicBezTo>
                    <a:pt x="9311" y="15798"/>
                    <a:pt x="9960" y="16153"/>
                    <a:pt x="10609" y="16425"/>
                  </a:cubicBezTo>
                  <a:cubicBezTo>
                    <a:pt x="10672" y="16467"/>
                    <a:pt x="10734" y="16488"/>
                    <a:pt x="10797" y="16509"/>
                  </a:cubicBezTo>
                  <a:cubicBezTo>
                    <a:pt x="11320" y="16739"/>
                    <a:pt x="11864" y="16948"/>
                    <a:pt x="12450" y="17137"/>
                  </a:cubicBezTo>
                  <a:cubicBezTo>
                    <a:pt x="12492" y="17158"/>
                    <a:pt x="12555" y="17158"/>
                    <a:pt x="12596" y="17179"/>
                  </a:cubicBezTo>
                  <a:cubicBezTo>
                    <a:pt x="13099" y="17346"/>
                    <a:pt x="13622" y="17471"/>
                    <a:pt x="14124" y="17597"/>
                  </a:cubicBezTo>
                  <a:cubicBezTo>
                    <a:pt x="14166" y="17639"/>
                    <a:pt x="14229" y="17639"/>
                    <a:pt x="14270" y="17639"/>
                  </a:cubicBezTo>
                  <a:cubicBezTo>
                    <a:pt x="14752" y="17743"/>
                    <a:pt x="15233" y="17827"/>
                    <a:pt x="15735" y="17869"/>
                  </a:cubicBezTo>
                  <a:cubicBezTo>
                    <a:pt x="15798" y="17869"/>
                    <a:pt x="15840" y="17890"/>
                    <a:pt x="15902" y="17890"/>
                  </a:cubicBezTo>
                  <a:cubicBezTo>
                    <a:pt x="16572" y="17974"/>
                    <a:pt x="17283" y="18036"/>
                    <a:pt x="17995" y="18036"/>
                  </a:cubicBezTo>
                  <a:lnTo>
                    <a:pt x="17995" y="17932"/>
                  </a:lnTo>
                  <a:lnTo>
                    <a:pt x="18078" y="17932"/>
                  </a:lnTo>
                  <a:cubicBezTo>
                    <a:pt x="17346" y="17932"/>
                    <a:pt x="16635" y="17869"/>
                    <a:pt x="15923" y="17785"/>
                  </a:cubicBezTo>
                  <a:cubicBezTo>
                    <a:pt x="15881" y="17785"/>
                    <a:pt x="15819" y="17785"/>
                    <a:pt x="15777" y="17764"/>
                  </a:cubicBezTo>
                  <a:cubicBezTo>
                    <a:pt x="15275" y="17723"/>
                    <a:pt x="14773" y="17597"/>
                    <a:pt x="14291" y="17513"/>
                  </a:cubicBezTo>
                  <a:cubicBezTo>
                    <a:pt x="14249" y="17513"/>
                    <a:pt x="14208" y="17471"/>
                    <a:pt x="14145" y="17471"/>
                  </a:cubicBezTo>
                  <a:cubicBezTo>
                    <a:pt x="13622" y="17367"/>
                    <a:pt x="13099" y="17220"/>
                    <a:pt x="12596" y="17053"/>
                  </a:cubicBezTo>
                  <a:cubicBezTo>
                    <a:pt x="12555" y="17032"/>
                    <a:pt x="12492" y="17032"/>
                    <a:pt x="12450" y="17011"/>
                  </a:cubicBezTo>
                  <a:cubicBezTo>
                    <a:pt x="11864" y="16823"/>
                    <a:pt x="11320" y="16614"/>
                    <a:pt x="10776" y="16342"/>
                  </a:cubicBezTo>
                  <a:cubicBezTo>
                    <a:pt x="10713" y="16321"/>
                    <a:pt x="10630" y="16300"/>
                    <a:pt x="10588" y="16279"/>
                  </a:cubicBezTo>
                  <a:cubicBezTo>
                    <a:pt x="9876" y="15965"/>
                    <a:pt x="9228" y="15588"/>
                    <a:pt x="8579" y="15170"/>
                  </a:cubicBezTo>
                  <a:cubicBezTo>
                    <a:pt x="8495" y="15128"/>
                    <a:pt x="8391" y="15065"/>
                    <a:pt x="8307" y="15023"/>
                  </a:cubicBezTo>
                  <a:cubicBezTo>
                    <a:pt x="6215" y="13663"/>
                    <a:pt x="4415" y="11843"/>
                    <a:pt x="3055" y="9751"/>
                  </a:cubicBezTo>
                  <a:cubicBezTo>
                    <a:pt x="3013" y="9688"/>
                    <a:pt x="2951" y="9604"/>
                    <a:pt x="2888" y="9500"/>
                  </a:cubicBezTo>
                  <a:cubicBezTo>
                    <a:pt x="2511" y="8851"/>
                    <a:pt x="2135" y="8181"/>
                    <a:pt x="1800" y="7491"/>
                  </a:cubicBezTo>
                  <a:cubicBezTo>
                    <a:pt x="1779" y="7428"/>
                    <a:pt x="1737" y="7344"/>
                    <a:pt x="1716" y="7303"/>
                  </a:cubicBezTo>
                  <a:cubicBezTo>
                    <a:pt x="1486" y="6759"/>
                    <a:pt x="1256" y="6215"/>
                    <a:pt x="1068" y="5629"/>
                  </a:cubicBezTo>
                  <a:cubicBezTo>
                    <a:pt x="1047" y="5566"/>
                    <a:pt x="1047" y="5524"/>
                    <a:pt x="1005" y="5461"/>
                  </a:cubicBezTo>
                  <a:cubicBezTo>
                    <a:pt x="858" y="4980"/>
                    <a:pt x="691" y="4457"/>
                    <a:pt x="586" y="3934"/>
                  </a:cubicBezTo>
                  <a:cubicBezTo>
                    <a:pt x="586" y="3871"/>
                    <a:pt x="565" y="3829"/>
                    <a:pt x="565" y="3766"/>
                  </a:cubicBezTo>
                  <a:cubicBezTo>
                    <a:pt x="461" y="3306"/>
                    <a:pt x="377" y="2804"/>
                    <a:pt x="314" y="2302"/>
                  </a:cubicBezTo>
                  <a:cubicBezTo>
                    <a:pt x="314" y="2260"/>
                    <a:pt x="272" y="2197"/>
                    <a:pt x="272" y="2155"/>
                  </a:cubicBezTo>
                  <a:cubicBezTo>
                    <a:pt x="210" y="1444"/>
                    <a:pt x="147" y="733"/>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7"/>
            <p:cNvSpPr/>
            <p:nvPr/>
          </p:nvSpPr>
          <p:spPr>
            <a:xfrm>
              <a:off x="3774675" y="1587175"/>
              <a:ext cx="412750" cy="412200"/>
            </a:xfrm>
            <a:custGeom>
              <a:avLst/>
              <a:gdLst/>
              <a:ahLst/>
              <a:cxnLst/>
              <a:rect l="l" t="t" r="r" b="b"/>
              <a:pathLst>
                <a:path w="16510" h="16488" extrusionOk="0">
                  <a:moveTo>
                    <a:pt x="1" y="0"/>
                  </a:moveTo>
                  <a:cubicBezTo>
                    <a:pt x="1" y="837"/>
                    <a:pt x="43" y="1653"/>
                    <a:pt x="189" y="2448"/>
                  </a:cubicBezTo>
                  <a:cubicBezTo>
                    <a:pt x="189" y="2511"/>
                    <a:pt x="210" y="2553"/>
                    <a:pt x="210" y="2615"/>
                  </a:cubicBezTo>
                  <a:cubicBezTo>
                    <a:pt x="294" y="3139"/>
                    <a:pt x="398" y="3662"/>
                    <a:pt x="524" y="4164"/>
                  </a:cubicBezTo>
                  <a:cubicBezTo>
                    <a:pt x="545" y="4206"/>
                    <a:pt x="545" y="4268"/>
                    <a:pt x="566" y="4331"/>
                  </a:cubicBezTo>
                  <a:cubicBezTo>
                    <a:pt x="733" y="4917"/>
                    <a:pt x="921" y="5461"/>
                    <a:pt x="1131" y="6005"/>
                  </a:cubicBezTo>
                  <a:cubicBezTo>
                    <a:pt x="1151" y="6068"/>
                    <a:pt x="1172" y="6152"/>
                    <a:pt x="1193" y="6193"/>
                  </a:cubicBezTo>
                  <a:cubicBezTo>
                    <a:pt x="1486" y="6863"/>
                    <a:pt x="1800" y="7553"/>
                    <a:pt x="2177" y="8181"/>
                  </a:cubicBezTo>
                  <a:cubicBezTo>
                    <a:pt x="2219" y="8265"/>
                    <a:pt x="2281" y="8328"/>
                    <a:pt x="2323" y="8432"/>
                  </a:cubicBezTo>
                  <a:cubicBezTo>
                    <a:pt x="3746" y="10797"/>
                    <a:pt x="5692" y="12763"/>
                    <a:pt x="8056" y="14165"/>
                  </a:cubicBezTo>
                  <a:cubicBezTo>
                    <a:pt x="8140" y="14228"/>
                    <a:pt x="8224" y="14270"/>
                    <a:pt x="8307" y="14333"/>
                  </a:cubicBezTo>
                  <a:cubicBezTo>
                    <a:pt x="8935" y="14688"/>
                    <a:pt x="9626" y="15002"/>
                    <a:pt x="10316" y="15295"/>
                  </a:cubicBezTo>
                  <a:cubicBezTo>
                    <a:pt x="10358" y="15316"/>
                    <a:pt x="10442" y="15337"/>
                    <a:pt x="10483" y="15379"/>
                  </a:cubicBezTo>
                  <a:cubicBezTo>
                    <a:pt x="11048" y="15588"/>
                    <a:pt x="11592" y="15755"/>
                    <a:pt x="12157" y="15923"/>
                  </a:cubicBezTo>
                  <a:cubicBezTo>
                    <a:pt x="12220" y="15944"/>
                    <a:pt x="12262" y="15944"/>
                    <a:pt x="12346" y="15965"/>
                  </a:cubicBezTo>
                  <a:cubicBezTo>
                    <a:pt x="12848" y="16111"/>
                    <a:pt x="13371" y="16216"/>
                    <a:pt x="13894" y="16279"/>
                  </a:cubicBezTo>
                  <a:cubicBezTo>
                    <a:pt x="13936" y="16279"/>
                    <a:pt x="13999" y="16320"/>
                    <a:pt x="14040" y="16320"/>
                  </a:cubicBezTo>
                  <a:cubicBezTo>
                    <a:pt x="14856" y="16446"/>
                    <a:pt x="15672" y="16488"/>
                    <a:pt x="16509" y="16488"/>
                  </a:cubicBezTo>
                  <a:lnTo>
                    <a:pt x="16509" y="16320"/>
                  </a:lnTo>
                  <a:lnTo>
                    <a:pt x="16488" y="16320"/>
                  </a:lnTo>
                  <a:cubicBezTo>
                    <a:pt x="15610" y="16320"/>
                    <a:pt x="14773" y="16237"/>
                    <a:pt x="13978" y="16132"/>
                  </a:cubicBezTo>
                  <a:cubicBezTo>
                    <a:pt x="13915" y="16132"/>
                    <a:pt x="13873" y="16111"/>
                    <a:pt x="13810" y="16111"/>
                  </a:cubicBezTo>
                  <a:cubicBezTo>
                    <a:pt x="13287" y="16027"/>
                    <a:pt x="12764" y="15902"/>
                    <a:pt x="12262" y="15755"/>
                  </a:cubicBezTo>
                  <a:cubicBezTo>
                    <a:pt x="12220" y="15735"/>
                    <a:pt x="12157" y="15735"/>
                    <a:pt x="12095" y="15714"/>
                  </a:cubicBezTo>
                  <a:cubicBezTo>
                    <a:pt x="11509" y="15546"/>
                    <a:pt x="10944" y="15358"/>
                    <a:pt x="10379" y="15149"/>
                  </a:cubicBezTo>
                  <a:cubicBezTo>
                    <a:pt x="10337" y="15107"/>
                    <a:pt x="10253" y="15086"/>
                    <a:pt x="10211" y="15065"/>
                  </a:cubicBezTo>
                  <a:cubicBezTo>
                    <a:pt x="9500" y="14772"/>
                    <a:pt x="8810" y="14437"/>
                    <a:pt x="8161" y="14040"/>
                  </a:cubicBezTo>
                  <a:cubicBezTo>
                    <a:pt x="8077" y="13998"/>
                    <a:pt x="7973" y="13935"/>
                    <a:pt x="7910" y="13872"/>
                  </a:cubicBezTo>
                  <a:cubicBezTo>
                    <a:pt x="5755" y="12554"/>
                    <a:pt x="3934" y="10713"/>
                    <a:pt x="2595" y="8579"/>
                  </a:cubicBezTo>
                  <a:cubicBezTo>
                    <a:pt x="2532" y="8495"/>
                    <a:pt x="2491" y="8390"/>
                    <a:pt x="2428" y="8307"/>
                  </a:cubicBezTo>
                  <a:cubicBezTo>
                    <a:pt x="2030" y="7658"/>
                    <a:pt x="1695" y="6968"/>
                    <a:pt x="1423" y="6277"/>
                  </a:cubicBezTo>
                  <a:cubicBezTo>
                    <a:pt x="1382" y="6214"/>
                    <a:pt x="1361" y="6131"/>
                    <a:pt x="1340" y="6089"/>
                  </a:cubicBezTo>
                  <a:cubicBezTo>
                    <a:pt x="1110" y="5545"/>
                    <a:pt x="921" y="4959"/>
                    <a:pt x="754" y="4394"/>
                  </a:cubicBezTo>
                  <a:cubicBezTo>
                    <a:pt x="733" y="4331"/>
                    <a:pt x="733" y="4289"/>
                    <a:pt x="712" y="4206"/>
                  </a:cubicBezTo>
                  <a:cubicBezTo>
                    <a:pt x="587" y="3703"/>
                    <a:pt x="482" y="3180"/>
                    <a:pt x="377" y="2657"/>
                  </a:cubicBezTo>
                  <a:cubicBezTo>
                    <a:pt x="377" y="2615"/>
                    <a:pt x="335" y="2553"/>
                    <a:pt x="335" y="2511"/>
                  </a:cubicBezTo>
                  <a:cubicBezTo>
                    <a:pt x="210" y="1695"/>
                    <a:pt x="147" y="85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7"/>
            <p:cNvSpPr/>
            <p:nvPr/>
          </p:nvSpPr>
          <p:spPr>
            <a:xfrm>
              <a:off x="3812350" y="1586650"/>
              <a:ext cx="374550" cy="372975"/>
            </a:xfrm>
            <a:custGeom>
              <a:avLst/>
              <a:gdLst/>
              <a:ahLst/>
              <a:cxnLst/>
              <a:rect l="l" t="t" r="r" b="b"/>
              <a:pathLst>
                <a:path w="14982" h="14919" extrusionOk="0">
                  <a:moveTo>
                    <a:pt x="0" y="0"/>
                  </a:moveTo>
                  <a:cubicBezTo>
                    <a:pt x="0" y="1004"/>
                    <a:pt x="105" y="2009"/>
                    <a:pt x="293" y="2971"/>
                  </a:cubicBezTo>
                  <a:cubicBezTo>
                    <a:pt x="293" y="3034"/>
                    <a:pt x="335" y="3076"/>
                    <a:pt x="335" y="3160"/>
                  </a:cubicBezTo>
                  <a:cubicBezTo>
                    <a:pt x="460" y="3724"/>
                    <a:pt x="607" y="4310"/>
                    <a:pt x="795" y="4854"/>
                  </a:cubicBezTo>
                  <a:cubicBezTo>
                    <a:pt x="816" y="4896"/>
                    <a:pt x="858" y="4980"/>
                    <a:pt x="879" y="5043"/>
                  </a:cubicBezTo>
                  <a:cubicBezTo>
                    <a:pt x="1109" y="5733"/>
                    <a:pt x="1423" y="6403"/>
                    <a:pt x="1758" y="7051"/>
                  </a:cubicBezTo>
                  <a:cubicBezTo>
                    <a:pt x="1821" y="7135"/>
                    <a:pt x="1862" y="7240"/>
                    <a:pt x="1904" y="7302"/>
                  </a:cubicBezTo>
                  <a:cubicBezTo>
                    <a:pt x="3264" y="9709"/>
                    <a:pt x="5252" y="11696"/>
                    <a:pt x="7616" y="13035"/>
                  </a:cubicBezTo>
                  <a:cubicBezTo>
                    <a:pt x="7700" y="13098"/>
                    <a:pt x="7784" y="13140"/>
                    <a:pt x="7888" y="13161"/>
                  </a:cubicBezTo>
                  <a:cubicBezTo>
                    <a:pt x="8537" y="13517"/>
                    <a:pt x="9186" y="13831"/>
                    <a:pt x="9897" y="14061"/>
                  </a:cubicBezTo>
                  <a:cubicBezTo>
                    <a:pt x="9939" y="14082"/>
                    <a:pt x="10023" y="14103"/>
                    <a:pt x="10085" y="14144"/>
                  </a:cubicBezTo>
                  <a:cubicBezTo>
                    <a:pt x="10629" y="14312"/>
                    <a:pt x="11194" y="14479"/>
                    <a:pt x="11780" y="14605"/>
                  </a:cubicBezTo>
                  <a:cubicBezTo>
                    <a:pt x="11822" y="14647"/>
                    <a:pt x="11885" y="14647"/>
                    <a:pt x="11968" y="14647"/>
                  </a:cubicBezTo>
                  <a:cubicBezTo>
                    <a:pt x="12931" y="14856"/>
                    <a:pt x="13914" y="14919"/>
                    <a:pt x="14940" y="14919"/>
                  </a:cubicBezTo>
                  <a:lnTo>
                    <a:pt x="14940" y="14814"/>
                  </a:lnTo>
                  <a:lnTo>
                    <a:pt x="14981" y="14814"/>
                  </a:lnTo>
                  <a:cubicBezTo>
                    <a:pt x="13935" y="14814"/>
                    <a:pt x="12910" y="14709"/>
                    <a:pt x="11948" y="14500"/>
                  </a:cubicBezTo>
                  <a:cubicBezTo>
                    <a:pt x="11885" y="14500"/>
                    <a:pt x="11843" y="14479"/>
                    <a:pt x="11759" y="14479"/>
                  </a:cubicBezTo>
                  <a:cubicBezTo>
                    <a:pt x="11173" y="14354"/>
                    <a:pt x="10608" y="14186"/>
                    <a:pt x="10064" y="13977"/>
                  </a:cubicBezTo>
                  <a:cubicBezTo>
                    <a:pt x="9981" y="13956"/>
                    <a:pt x="9918" y="13935"/>
                    <a:pt x="9855" y="13893"/>
                  </a:cubicBezTo>
                  <a:cubicBezTo>
                    <a:pt x="9102" y="13642"/>
                    <a:pt x="8432" y="13328"/>
                    <a:pt x="7784" y="12931"/>
                  </a:cubicBezTo>
                  <a:cubicBezTo>
                    <a:pt x="7700" y="12889"/>
                    <a:pt x="7595" y="12826"/>
                    <a:pt x="7512" y="12784"/>
                  </a:cubicBezTo>
                  <a:cubicBezTo>
                    <a:pt x="5315" y="11508"/>
                    <a:pt x="3494" y="9667"/>
                    <a:pt x="2218" y="7470"/>
                  </a:cubicBezTo>
                  <a:cubicBezTo>
                    <a:pt x="2155" y="7386"/>
                    <a:pt x="2113" y="7282"/>
                    <a:pt x="2051" y="7219"/>
                  </a:cubicBezTo>
                  <a:cubicBezTo>
                    <a:pt x="1695" y="6549"/>
                    <a:pt x="1339" y="5859"/>
                    <a:pt x="1088" y="5147"/>
                  </a:cubicBezTo>
                  <a:cubicBezTo>
                    <a:pt x="1046" y="5064"/>
                    <a:pt x="1025" y="5001"/>
                    <a:pt x="1004" y="4938"/>
                  </a:cubicBezTo>
                  <a:cubicBezTo>
                    <a:pt x="795" y="4373"/>
                    <a:pt x="649" y="3808"/>
                    <a:pt x="502" y="3222"/>
                  </a:cubicBezTo>
                  <a:cubicBezTo>
                    <a:pt x="481" y="3180"/>
                    <a:pt x="481" y="3118"/>
                    <a:pt x="481" y="3055"/>
                  </a:cubicBezTo>
                  <a:cubicBezTo>
                    <a:pt x="272" y="2051"/>
                    <a:pt x="168" y="1046"/>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7"/>
            <p:cNvSpPr/>
            <p:nvPr/>
          </p:nvSpPr>
          <p:spPr>
            <a:xfrm>
              <a:off x="3850525" y="1586650"/>
              <a:ext cx="336375" cy="334275"/>
            </a:xfrm>
            <a:custGeom>
              <a:avLst/>
              <a:gdLst/>
              <a:ahLst/>
              <a:cxnLst/>
              <a:rect l="l" t="t" r="r" b="b"/>
              <a:pathLst>
                <a:path w="13455" h="13371" extrusionOk="0">
                  <a:moveTo>
                    <a:pt x="1" y="0"/>
                  </a:moveTo>
                  <a:cubicBezTo>
                    <a:pt x="1" y="1297"/>
                    <a:pt x="189" y="2532"/>
                    <a:pt x="524" y="3724"/>
                  </a:cubicBezTo>
                  <a:cubicBezTo>
                    <a:pt x="545" y="3808"/>
                    <a:pt x="545" y="3871"/>
                    <a:pt x="566" y="3913"/>
                  </a:cubicBezTo>
                  <a:cubicBezTo>
                    <a:pt x="775" y="4624"/>
                    <a:pt x="1068" y="5294"/>
                    <a:pt x="1382" y="5921"/>
                  </a:cubicBezTo>
                  <a:cubicBezTo>
                    <a:pt x="1444" y="6005"/>
                    <a:pt x="1465" y="6110"/>
                    <a:pt x="1507" y="6193"/>
                  </a:cubicBezTo>
                  <a:cubicBezTo>
                    <a:pt x="2763" y="8600"/>
                    <a:pt x="4750" y="10587"/>
                    <a:pt x="7198" y="11864"/>
                  </a:cubicBezTo>
                  <a:cubicBezTo>
                    <a:pt x="7261" y="11927"/>
                    <a:pt x="7366" y="11947"/>
                    <a:pt x="7449" y="11989"/>
                  </a:cubicBezTo>
                  <a:cubicBezTo>
                    <a:pt x="8098" y="12303"/>
                    <a:pt x="8789" y="12596"/>
                    <a:pt x="9500" y="12805"/>
                  </a:cubicBezTo>
                  <a:cubicBezTo>
                    <a:pt x="9542" y="12826"/>
                    <a:pt x="9625" y="12847"/>
                    <a:pt x="9667" y="12847"/>
                  </a:cubicBezTo>
                  <a:cubicBezTo>
                    <a:pt x="10860" y="13203"/>
                    <a:pt x="12115" y="13370"/>
                    <a:pt x="13413" y="13370"/>
                  </a:cubicBezTo>
                  <a:lnTo>
                    <a:pt x="13413" y="13287"/>
                  </a:lnTo>
                  <a:lnTo>
                    <a:pt x="13454" y="13287"/>
                  </a:lnTo>
                  <a:cubicBezTo>
                    <a:pt x="12115" y="13287"/>
                    <a:pt x="10839" y="13077"/>
                    <a:pt x="9625" y="12701"/>
                  </a:cubicBezTo>
                  <a:cubicBezTo>
                    <a:pt x="9542" y="12680"/>
                    <a:pt x="9500" y="12680"/>
                    <a:pt x="9416" y="12659"/>
                  </a:cubicBezTo>
                  <a:cubicBezTo>
                    <a:pt x="8684" y="12408"/>
                    <a:pt x="8014" y="12136"/>
                    <a:pt x="7324" y="11780"/>
                  </a:cubicBezTo>
                  <a:cubicBezTo>
                    <a:pt x="7240" y="11738"/>
                    <a:pt x="7136" y="11675"/>
                    <a:pt x="7052" y="11634"/>
                  </a:cubicBezTo>
                  <a:cubicBezTo>
                    <a:pt x="4834" y="10420"/>
                    <a:pt x="3035" y="8600"/>
                    <a:pt x="1800" y="6382"/>
                  </a:cubicBezTo>
                  <a:cubicBezTo>
                    <a:pt x="1758" y="6298"/>
                    <a:pt x="1695" y="6193"/>
                    <a:pt x="1654" y="6110"/>
                  </a:cubicBezTo>
                  <a:cubicBezTo>
                    <a:pt x="1298" y="5461"/>
                    <a:pt x="1026" y="4750"/>
                    <a:pt x="775" y="4017"/>
                  </a:cubicBezTo>
                  <a:cubicBezTo>
                    <a:pt x="754" y="3934"/>
                    <a:pt x="733" y="3892"/>
                    <a:pt x="733" y="3808"/>
                  </a:cubicBezTo>
                  <a:cubicBezTo>
                    <a:pt x="356" y="2616"/>
                    <a:pt x="147" y="131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7"/>
            <p:cNvSpPr/>
            <p:nvPr/>
          </p:nvSpPr>
          <p:spPr>
            <a:xfrm>
              <a:off x="3889225" y="1586650"/>
              <a:ext cx="297675" cy="297125"/>
            </a:xfrm>
            <a:custGeom>
              <a:avLst/>
              <a:gdLst/>
              <a:ahLst/>
              <a:cxnLst/>
              <a:rect l="l" t="t" r="r" b="b"/>
              <a:pathLst>
                <a:path w="11907" h="11885" extrusionOk="0">
                  <a:moveTo>
                    <a:pt x="1" y="0"/>
                  </a:moveTo>
                  <a:cubicBezTo>
                    <a:pt x="1" y="1737"/>
                    <a:pt x="357" y="3390"/>
                    <a:pt x="1047" y="4875"/>
                  </a:cubicBezTo>
                  <a:cubicBezTo>
                    <a:pt x="1068" y="4959"/>
                    <a:pt x="1131" y="5064"/>
                    <a:pt x="1173" y="5147"/>
                  </a:cubicBezTo>
                  <a:cubicBezTo>
                    <a:pt x="2344" y="7574"/>
                    <a:pt x="4311" y="9541"/>
                    <a:pt x="6738" y="10713"/>
                  </a:cubicBezTo>
                  <a:cubicBezTo>
                    <a:pt x="6822" y="10755"/>
                    <a:pt x="6906" y="10797"/>
                    <a:pt x="7010" y="10839"/>
                  </a:cubicBezTo>
                  <a:cubicBezTo>
                    <a:pt x="8496" y="11529"/>
                    <a:pt x="10149" y="11885"/>
                    <a:pt x="11906" y="11885"/>
                  </a:cubicBezTo>
                  <a:lnTo>
                    <a:pt x="11906" y="11738"/>
                  </a:lnTo>
                  <a:cubicBezTo>
                    <a:pt x="10086" y="11738"/>
                    <a:pt x="8391" y="11320"/>
                    <a:pt x="6843" y="10587"/>
                  </a:cubicBezTo>
                  <a:cubicBezTo>
                    <a:pt x="6780" y="10525"/>
                    <a:pt x="6676" y="10504"/>
                    <a:pt x="6592" y="10462"/>
                  </a:cubicBezTo>
                  <a:cubicBezTo>
                    <a:pt x="4395" y="9332"/>
                    <a:pt x="2554" y="7533"/>
                    <a:pt x="1445" y="5294"/>
                  </a:cubicBezTo>
                  <a:cubicBezTo>
                    <a:pt x="1382" y="5231"/>
                    <a:pt x="1361" y="5126"/>
                    <a:pt x="1298" y="5043"/>
                  </a:cubicBezTo>
                  <a:cubicBezTo>
                    <a:pt x="566" y="3515"/>
                    <a:pt x="147" y="180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7"/>
            <p:cNvSpPr/>
            <p:nvPr/>
          </p:nvSpPr>
          <p:spPr>
            <a:xfrm>
              <a:off x="3927950" y="1586650"/>
              <a:ext cx="258950" cy="257900"/>
            </a:xfrm>
            <a:custGeom>
              <a:avLst/>
              <a:gdLst/>
              <a:ahLst/>
              <a:cxnLst/>
              <a:rect l="l" t="t" r="r" b="b"/>
              <a:pathLst>
                <a:path w="10358" h="10316" extrusionOk="0">
                  <a:moveTo>
                    <a:pt x="0" y="0"/>
                  </a:moveTo>
                  <a:cubicBezTo>
                    <a:pt x="0" y="5691"/>
                    <a:pt x="4624" y="10315"/>
                    <a:pt x="10316" y="10315"/>
                  </a:cubicBezTo>
                  <a:lnTo>
                    <a:pt x="10316" y="10190"/>
                  </a:lnTo>
                  <a:lnTo>
                    <a:pt x="10357" y="10190"/>
                  </a:lnTo>
                  <a:cubicBezTo>
                    <a:pt x="4729" y="10190"/>
                    <a:pt x="147" y="560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7"/>
            <p:cNvSpPr/>
            <p:nvPr/>
          </p:nvSpPr>
          <p:spPr>
            <a:xfrm>
              <a:off x="3966125" y="1586650"/>
              <a:ext cx="220775" cy="220225"/>
            </a:xfrm>
            <a:custGeom>
              <a:avLst/>
              <a:gdLst/>
              <a:ahLst/>
              <a:cxnLst/>
              <a:rect l="l" t="t" r="r" b="b"/>
              <a:pathLst>
                <a:path w="8831" h="8809" extrusionOk="0">
                  <a:moveTo>
                    <a:pt x="1" y="0"/>
                  </a:moveTo>
                  <a:cubicBezTo>
                    <a:pt x="1" y="4854"/>
                    <a:pt x="3955" y="8809"/>
                    <a:pt x="8789" y="8809"/>
                  </a:cubicBezTo>
                  <a:lnTo>
                    <a:pt x="8789" y="8642"/>
                  </a:lnTo>
                  <a:lnTo>
                    <a:pt x="8830" y="8642"/>
                  </a:lnTo>
                  <a:cubicBezTo>
                    <a:pt x="4060" y="8642"/>
                    <a:pt x="168" y="4771"/>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7"/>
            <p:cNvSpPr/>
            <p:nvPr/>
          </p:nvSpPr>
          <p:spPr>
            <a:xfrm>
              <a:off x="4004850" y="1587175"/>
              <a:ext cx="182050" cy="181525"/>
            </a:xfrm>
            <a:custGeom>
              <a:avLst/>
              <a:gdLst/>
              <a:ahLst/>
              <a:cxnLst/>
              <a:rect l="l" t="t" r="r" b="b"/>
              <a:pathLst>
                <a:path w="7282" h="7261" extrusionOk="0">
                  <a:moveTo>
                    <a:pt x="0" y="0"/>
                  </a:moveTo>
                  <a:cubicBezTo>
                    <a:pt x="0" y="3996"/>
                    <a:pt x="3264" y="7261"/>
                    <a:pt x="7281" y="7261"/>
                  </a:cubicBezTo>
                  <a:lnTo>
                    <a:pt x="7281" y="7114"/>
                  </a:lnTo>
                  <a:cubicBezTo>
                    <a:pt x="3348" y="7114"/>
                    <a:pt x="167" y="3913"/>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7"/>
            <p:cNvSpPr/>
            <p:nvPr/>
          </p:nvSpPr>
          <p:spPr>
            <a:xfrm>
              <a:off x="4043550" y="1587175"/>
              <a:ext cx="143350" cy="143350"/>
            </a:xfrm>
            <a:custGeom>
              <a:avLst/>
              <a:gdLst/>
              <a:ahLst/>
              <a:cxnLst/>
              <a:rect l="l" t="t" r="r" b="b"/>
              <a:pathLst>
                <a:path w="5734" h="5734" extrusionOk="0">
                  <a:moveTo>
                    <a:pt x="0" y="0"/>
                  </a:moveTo>
                  <a:cubicBezTo>
                    <a:pt x="0" y="3159"/>
                    <a:pt x="2553" y="5733"/>
                    <a:pt x="5713" y="5733"/>
                  </a:cubicBezTo>
                  <a:lnTo>
                    <a:pt x="5713" y="5566"/>
                  </a:lnTo>
                  <a:lnTo>
                    <a:pt x="5733" y="5566"/>
                  </a:lnTo>
                  <a:cubicBezTo>
                    <a:pt x="2637" y="5566"/>
                    <a:pt x="147" y="3055"/>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7"/>
            <p:cNvSpPr/>
            <p:nvPr/>
          </p:nvSpPr>
          <p:spPr>
            <a:xfrm>
              <a:off x="4082250" y="1587175"/>
              <a:ext cx="104650" cy="104625"/>
            </a:xfrm>
            <a:custGeom>
              <a:avLst/>
              <a:gdLst/>
              <a:ahLst/>
              <a:cxnLst/>
              <a:rect l="l" t="t" r="r" b="b"/>
              <a:pathLst>
                <a:path w="4186" h="4185" extrusionOk="0">
                  <a:moveTo>
                    <a:pt x="1" y="0"/>
                  </a:moveTo>
                  <a:cubicBezTo>
                    <a:pt x="1" y="2302"/>
                    <a:pt x="1884" y="4185"/>
                    <a:pt x="4185" y="4185"/>
                  </a:cubicBezTo>
                  <a:lnTo>
                    <a:pt x="4185" y="4017"/>
                  </a:lnTo>
                  <a:cubicBezTo>
                    <a:pt x="1947" y="4017"/>
                    <a:pt x="147" y="221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7"/>
            <p:cNvSpPr/>
            <p:nvPr/>
          </p:nvSpPr>
          <p:spPr>
            <a:xfrm>
              <a:off x="4119925" y="1586650"/>
              <a:ext cx="66975" cy="65925"/>
            </a:xfrm>
            <a:custGeom>
              <a:avLst/>
              <a:gdLst/>
              <a:ahLst/>
              <a:cxnLst/>
              <a:rect l="l" t="t" r="r" b="b"/>
              <a:pathLst>
                <a:path w="2679" h="2637" extrusionOk="0">
                  <a:moveTo>
                    <a:pt x="0" y="0"/>
                  </a:moveTo>
                  <a:cubicBezTo>
                    <a:pt x="0" y="1465"/>
                    <a:pt x="1172" y="2636"/>
                    <a:pt x="2637" y="2636"/>
                  </a:cubicBezTo>
                  <a:lnTo>
                    <a:pt x="2637" y="2511"/>
                  </a:lnTo>
                  <a:lnTo>
                    <a:pt x="2678" y="2511"/>
                  </a:lnTo>
                  <a:cubicBezTo>
                    <a:pt x="1277" y="2511"/>
                    <a:pt x="168" y="1381"/>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7"/>
            <p:cNvSpPr/>
            <p:nvPr/>
          </p:nvSpPr>
          <p:spPr>
            <a:xfrm>
              <a:off x="3116100" y="1587175"/>
              <a:ext cx="491225" cy="491725"/>
            </a:xfrm>
            <a:custGeom>
              <a:avLst/>
              <a:gdLst/>
              <a:ahLst/>
              <a:cxnLst/>
              <a:rect l="l" t="t" r="r" b="b"/>
              <a:pathLst>
                <a:path w="19649" h="19669" extrusionOk="0">
                  <a:moveTo>
                    <a:pt x="19502" y="0"/>
                  </a:moveTo>
                  <a:cubicBezTo>
                    <a:pt x="19502" y="649"/>
                    <a:pt x="19460" y="1276"/>
                    <a:pt x="19397" y="1904"/>
                  </a:cubicBezTo>
                  <a:cubicBezTo>
                    <a:pt x="19397" y="1946"/>
                    <a:pt x="19397" y="2009"/>
                    <a:pt x="19355" y="2051"/>
                  </a:cubicBezTo>
                  <a:cubicBezTo>
                    <a:pt x="19313" y="2532"/>
                    <a:pt x="19230" y="2992"/>
                    <a:pt x="19146" y="3473"/>
                  </a:cubicBezTo>
                  <a:cubicBezTo>
                    <a:pt x="19146" y="3515"/>
                    <a:pt x="19125" y="3578"/>
                    <a:pt x="19125" y="3620"/>
                  </a:cubicBezTo>
                  <a:cubicBezTo>
                    <a:pt x="19020" y="4122"/>
                    <a:pt x="18916" y="4603"/>
                    <a:pt x="18790" y="5084"/>
                  </a:cubicBezTo>
                  <a:cubicBezTo>
                    <a:pt x="18769" y="5147"/>
                    <a:pt x="18769" y="5189"/>
                    <a:pt x="18727" y="5252"/>
                  </a:cubicBezTo>
                  <a:cubicBezTo>
                    <a:pt x="18602" y="5775"/>
                    <a:pt x="18414" y="6277"/>
                    <a:pt x="18246" y="6758"/>
                  </a:cubicBezTo>
                  <a:lnTo>
                    <a:pt x="18183" y="6926"/>
                  </a:lnTo>
                  <a:cubicBezTo>
                    <a:pt x="17974" y="7470"/>
                    <a:pt x="17744" y="8014"/>
                    <a:pt x="17472" y="8537"/>
                  </a:cubicBezTo>
                  <a:cubicBezTo>
                    <a:pt x="17451" y="8600"/>
                    <a:pt x="17430" y="8683"/>
                    <a:pt x="17367" y="8725"/>
                  </a:cubicBezTo>
                  <a:cubicBezTo>
                    <a:pt x="17033" y="9416"/>
                    <a:pt x="16677" y="10043"/>
                    <a:pt x="16258" y="10671"/>
                  </a:cubicBezTo>
                  <a:cubicBezTo>
                    <a:pt x="16196" y="10734"/>
                    <a:pt x="16154" y="10818"/>
                    <a:pt x="16091" y="10922"/>
                  </a:cubicBezTo>
                  <a:cubicBezTo>
                    <a:pt x="14710" y="12931"/>
                    <a:pt x="12973" y="14688"/>
                    <a:pt x="10944" y="16069"/>
                  </a:cubicBezTo>
                  <a:cubicBezTo>
                    <a:pt x="10860" y="16132"/>
                    <a:pt x="10776" y="16174"/>
                    <a:pt x="10672" y="16258"/>
                  </a:cubicBezTo>
                  <a:cubicBezTo>
                    <a:pt x="10044" y="16676"/>
                    <a:pt x="9396" y="17053"/>
                    <a:pt x="8747" y="17388"/>
                  </a:cubicBezTo>
                  <a:cubicBezTo>
                    <a:pt x="8684" y="17408"/>
                    <a:pt x="8621" y="17429"/>
                    <a:pt x="8559" y="17492"/>
                  </a:cubicBezTo>
                  <a:cubicBezTo>
                    <a:pt x="8036" y="17743"/>
                    <a:pt x="7491" y="17994"/>
                    <a:pt x="6947" y="18204"/>
                  </a:cubicBezTo>
                  <a:cubicBezTo>
                    <a:pt x="6885" y="18224"/>
                    <a:pt x="6843" y="18245"/>
                    <a:pt x="6780" y="18245"/>
                  </a:cubicBezTo>
                  <a:cubicBezTo>
                    <a:pt x="6278" y="18434"/>
                    <a:pt x="5797" y="18580"/>
                    <a:pt x="5274" y="18748"/>
                  </a:cubicBezTo>
                  <a:cubicBezTo>
                    <a:pt x="5211" y="18768"/>
                    <a:pt x="5169" y="18768"/>
                    <a:pt x="5106" y="18789"/>
                  </a:cubicBezTo>
                  <a:cubicBezTo>
                    <a:pt x="4646" y="18936"/>
                    <a:pt x="4144" y="19040"/>
                    <a:pt x="3642" y="19145"/>
                  </a:cubicBezTo>
                  <a:cubicBezTo>
                    <a:pt x="3600" y="19145"/>
                    <a:pt x="3537" y="19166"/>
                    <a:pt x="3495" y="19166"/>
                  </a:cubicBezTo>
                  <a:cubicBezTo>
                    <a:pt x="3014" y="19250"/>
                    <a:pt x="2554" y="19313"/>
                    <a:pt x="2072" y="19375"/>
                  </a:cubicBezTo>
                  <a:cubicBezTo>
                    <a:pt x="2030" y="19375"/>
                    <a:pt x="1968" y="19375"/>
                    <a:pt x="1926" y="19396"/>
                  </a:cubicBezTo>
                  <a:cubicBezTo>
                    <a:pt x="1298" y="19459"/>
                    <a:pt x="670" y="19501"/>
                    <a:pt x="1" y="19501"/>
                  </a:cubicBezTo>
                  <a:lnTo>
                    <a:pt x="1" y="19668"/>
                  </a:lnTo>
                  <a:cubicBezTo>
                    <a:pt x="733" y="19564"/>
                    <a:pt x="1361" y="19543"/>
                    <a:pt x="1989" y="19459"/>
                  </a:cubicBezTo>
                  <a:cubicBezTo>
                    <a:pt x="2051" y="19459"/>
                    <a:pt x="2093" y="19459"/>
                    <a:pt x="2156" y="19417"/>
                  </a:cubicBezTo>
                  <a:cubicBezTo>
                    <a:pt x="2616" y="19375"/>
                    <a:pt x="3098" y="19333"/>
                    <a:pt x="3558" y="19208"/>
                  </a:cubicBezTo>
                  <a:cubicBezTo>
                    <a:pt x="3621" y="19208"/>
                    <a:pt x="3662" y="19187"/>
                    <a:pt x="3725" y="19187"/>
                  </a:cubicBezTo>
                  <a:cubicBezTo>
                    <a:pt x="4227" y="19103"/>
                    <a:pt x="4688" y="18978"/>
                    <a:pt x="5169" y="18852"/>
                  </a:cubicBezTo>
                  <a:cubicBezTo>
                    <a:pt x="5211" y="18831"/>
                    <a:pt x="5274" y="18831"/>
                    <a:pt x="5315" y="18789"/>
                  </a:cubicBezTo>
                  <a:cubicBezTo>
                    <a:pt x="5818" y="18664"/>
                    <a:pt x="6341" y="18517"/>
                    <a:pt x="6801" y="18329"/>
                  </a:cubicBezTo>
                  <a:cubicBezTo>
                    <a:pt x="6864" y="18308"/>
                    <a:pt x="6906" y="18266"/>
                    <a:pt x="6968" y="18266"/>
                  </a:cubicBezTo>
                  <a:cubicBezTo>
                    <a:pt x="7512" y="18057"/>
                    <a:pt x="8036" y="17827"/>
                    <a:pt x="8559" y="17597"/>
                  </a:cubicBezTo>
                  <a:cubicBezTo>
                    <a:pt x="8621" y="17576"/>
                    <a:pt x="8684" y="17534"/>
                    <a:pt x="8747" y="17513"/>
                  </a:cubicBezTo>
                  <a:cubicBezTo>
                    <a:pt x="9396" y="17199"/>
                    <a:pt x="10023" y="16844"/>
                    <a:pt x="10630" y="16446"/>
                  </a:cubicBezTo>
                  <a:lnTo>
                    <a:pt x="10860" y="16279"/>
                  </a:lnTo>
                  <a:cubicBezTo>
                    <a:pt x="13057" y="14814"/>
                    <a:pt x="14940" y="12931"/>
                    <a:pt x="16405" y="10734"/>
                  </a:cubicBezTo>
                  <a:lnTo>
                    <a:pt x="16572" y="10504"/>
                  </a:lnTo>
                  <a:cubicBezTo>
                    <a:pt x="16949" y="9897"/>
                    <a:pt x="17326" y="9269"/>
                    <a:pt x="17639" y="8621"/>
                  </a:cubicBezTo>
                  <a:cubicBezTo>
                    <a:pt x="17660" y="8579"/>
                    <a:pt x="17681" y="8495"/>
                    <a:pt x="17723" y="8432"/>
                  </a:cubicBezTo>
                  <a:cubicBezTo>
                    <a:pt x="17974" y="7909"/>
                    <a:pt x="18183" y="7386"/>
                    <a:pt x="18393" y="6842"/>
                  </a:cubicBezTo>
                  <a:cubicBezTo>
                    <a:pt x="18414" y="6800"/>
                    <a:pt x="18455" y="6737"/>
                    <a:pt x="18455" y="6696"/>
                  </a:cubicBezTo>
                  <a:cubicBezTo>
                    <a:pt x="18623" y="6193"/>
                    <a:pt x="18790" y="5691"/>
                    <a:pt x="18916" y="5189"/>
                  </a:cubicBezTo>
                  <a:cubicBezTo>
                    <a:pt x="18937" y="5147"/>
                    <a:pt x="18937" y="5084"/>
                    <a:pt x="18979" y="5043"/>
                  </a:cubicBezTo>
                  <a:cubicBezTo>
                    <a:pt x="19104" y="4561"/>
                    <a:pt x="19209" y="4080"/>
                    <a:pt x="19313" y="3599"/>
                  </a:cubicBezTo>
                  <a:cubicBezTo>
                    <a:pt x="19313" y="3557"/>
                    <a:pt x="19334" y="3494"/>
                    <a:pt x="19334" y="3452"/>
                  </a:cubicBezTo>
                  <a:cubicBezTo>
                    <a:pt x="19418" y="2971"/>
                    <a:pt x="19502" y="2511"/>
                    <a:pt x="19543" y="2030"/>
                  </a:cubicBezTo>
                  <a:cubicBezTo>
                    <a:pt x="19543" y="1988"/>
                    <a:pt x="19543" y="1925"/>
                    <a:pt x="19564" y="1883"/>
                  </a:cubicBezTo>
                  <a:cubicBezTo>
                    <a:pt x="19627" y="1255"/>
                    <a:pt x="19648" y="628"/>
                    <a:pt x="19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7"/>
            <p:cNvSpPr/>
            <p:nvPr/>
          </p:nvSpPr>
          <p:spPr>
            <a:xfrm>
              <a:off x="3117675" y="1587175"/>
              <a:ext cx="450925" cy="450925"/>
            </a:xfrm>
            <a:custGeom>
              <a:avLst/>
              <a:gdLst/>
              <a:ahLst/>
              <a:cxnLst/>
              <a:rect l="l" t="t" r="r" b="b"/>
              <a:pathLst>
                <a:path w="18037" h="18037" extrusionOk="0">
                  <a:moveTo>
                    <a:pt x="17890" y="0"/>
                  </a:moveTo>
                  <a:cubicBezTo>
                    <a:pt x="17890" y="732"/>
                    <a:pt x="17828" y="1444"/>
                    <a:pt x="17765" y="2134"/>
                  </a:cubicBezTo>
                  <a:cubicBezTo>
                    <a:pt x="17765" y="2197"/>
                    <a:pt x="17765" y="2239"/>
                    <a:pt x="17723" y="2302"/>
                  </a:cubicBezTo>
                  <a:cubicBezTo>
                    <a:pt x="17681" y="2783"/>
                    <a:pt x="17576" y="3285"/>
                    <a:pt x="17472" y="3766"/>
                  </a:cubicBezTo>
                  <a:cubicBezTo>
                    <a:pt x="17472" y="3808"/>
                    <a:pt x="17451" y="3871"/>
                    <a:pt x="17451" y="3913"/>
                  </a:cubicBezTo>
                  <a:cubicBezTo>
                    <a:pt x="17346" y="4436"/>
                    <a:pt x="17179" y="4959"/>
                    <a:pt x="17012" y="5461"/>
                  </a:cubicBezTo>
                  <a:cubicBezTo>
                    <a:pt x="16991" y="5503"/>
                    <a:pt x="16991" y="5566"/>
                    <a:pt x="16970" y="5608"/>
                  </a:cubicBezTo>
                  <a:cubicBezTo>
                    <a:pt x="16781" y="6193"/>
                    <a:pt x="16572" y="6737"/>
                    <a:pt x="16321" y="7281"/>
                  </a:cubicBezTo>
                  <a:cubicBezTo>
                    <a:pt x="16279" y="7344"/>
                    <a:pt x="16258" y="7428"/>
                    <a:pt x="16237" y="7470"/>
                  </a:cubicBezTo>
                  <a:cubicBezTo>
                    <a:pt x="15923" y="8181"/>
                    <a:pt x="15547" y="8830"/>
                    <a:pt x="15149" y="9478"/>
                  </a:cubicBezTo>
                  <a:cubicBezTo>
                    <a:pt x="15087" y="9562"/>
                    <a:pt x="15045" y="9667"/>
                    <a:pt x="14982" y="9750"/>
                  </a:cubicBezTo>
                  <a:cubicBezTo>
                    <a:pt x="13622" y="11843"/>
                    <a:pt x="11822" y="13642"/>
                    <a:pt x="9730" y="15002"/>
                  </a:cubicBezTo>
                  <a:cubicBezTo>
                    <a:pt x="9646" y="15065"/>
                    <a:pt x="9563" y="15107"/>
                    <a:pt x="9458" y="15170"/>
                  </a:cubicBezTo>
                  <a:cubicBezTo>
                    <a:pt x="8830" y="15546"/>
                    <a:pt x="8161" y="15923"/>
                    <a:pt x="7470" y="16237"/>
                  </a:cubicBezTo>
                  <a:cubicBezTo>
                    <a:pt x="7428" y="16258"/>
                    <a:pt x="7345" y="16279"/>
                    <a:pt x="7282" y="16320"/>
                  </a:cubicBezTo>
                  <a:cubicBezTo>
                    <a:pt x="6738" y="16551"/>
                    <a:pt x="6194" y="16781"/>
                    <a:pt x="5608" y="16969"/>
                  </a:cubicBezTo>
                  <a:cubicBezTo>
                    <a:pt x="5566" y="16990"/>
                    <a:pt x="5504" y="16990"/>
                    <a:pt x="5462" y="17011"/>
                  </a:cubicBezTo>
                  <a:cubicBezTo>
                    <a:pt x="4959" y="17178"/>
                    <a:pt x="4436" y="17325"/>
                    <a:pt x="3913" y="17450"/>
                  </a:cubicBezTo>
                  <a:cubicBezTo>
                    <a:pt x="3871" y="17450"/>
                    <a:pt x="3809" y="17471"/>
                    <a:pt x="3767" y="17471"/>
                  </a:cubicBezTo>
                  <a:cubicBezTo>
                    <a:pt x="3286" y="17576"/>
                    <a:pt x="2783" y="17660"/>
                    <a:pt x="2302" y="17722"/>
                  </a:cubicBezTo>
                  <a:cubicBezTo>
                    <a:pt x="2239" y="17722"/>
                    <a:pt x="2198" y="17764"/>
                    <a:pt x="2135" y="17764"/>
                  </a:cubicBezTo>
                  <a:cubicBezTo>
                    <a:pt x="1423" y="17827"/>
                    <a:pt x="733" y="17890"/>
                    <a:pt x="1" y="17890"/>
                  </a:cubicBezTo>
                  <a:lnTo>
                    <a:pt x="1" y="18036"/>
                  </a:lnTo>
                  <a:cubicBezTo>
                    <a:pt x="754" y="18015"/>
                    <a:pt x="1465" y="17973"/>
                    <a:pt x="2135" y="17890"/>
                  </a:cubicBezTo>
                  <a:cubicBezTo>
                    <a:pt x="2198" y="17890"/>
                    <a:pt x="2239" y="17890"/>
                    <a:pt x="2302" y="17848"/>
                  </a:cubicBezTo>
                  <a:cubicBezTo>
                    <a:pt x="2783" y="17806"/>
                    <a:pt x="3286" y="17701"/>
                    <a:pt x="3767" y="17618"/>
                  </a:cubicBezTo>
                  <a:cubicBezTo>
                    <a:pt x="3809" y="17618"/>
                    <a:pt x="3871" y="17597"/>
                    <a:pt x="3913" y="17597"/>
                  </a:cubicBezTo>
                  <a:cubicBezTo>
                    <a:pt x="4436" y="17492"/>
                    <a:pt x="4939" y="17367"/>
                    <a:pt x="5441" y="17178"/>
                  </a:cubicBezTo>
                  <a:cubicBezTo>
                    <a:pt x="5483" y="17157"/>
                    <a:pt x="5545" y="17157"/>
                    <a:pt x="5587" y="17116"/>
                  </a:cubicBezTo>
                  <a:cubicBezTo>
                    <a:pt x="6152" y="16948"/>
                    <a:pt x="6696" y="16739"/>
                    <a:pt x="7240" y="16488"/>
                  </a:cubicBezTo>
                  <a:cubicBezTo>
                    <a:pt x="7303" y="16467"/>
                    <a:pt x="7366" y="16446"/>
                    <a:pt x="7428" y="16425"/>
                  </a:cubicBezTo>
                  <a:cubicBezTo>
                    <a:pt x="8098" y="16111"/>
                    <a:pt x="8726" y="15755"/>
                    <a:pt x="9353" y="15400"/>
                  </a:cubicBezTo>
                  <a:lnTo>
                    <a:pt x="9605" y="15232"/>
                  </a:lnTo>
                  <a:cubicBezTo>
                    <a:pt x="11864" y="13810"/>
                    <a:pt x="13831" y="11864"/>
                    <a:pt x="15275" y="9562"/>
                  </a:cubicBezTo>
                  <a:lnTo>
                    <a:pt x="15421" y="9332"/>
                  </a:lnTo>
                  <a:cubicBezTo>
                    <a:pt x="15819" y="8704"/>
                    <a:pt x="16154" y="8056"/>
                    <a:pt x="16447" y="7386"/>
                  </a:cubicBezTo>
                  <a:cubicBezTo>
                    <a:pt x="16467" y="7344"/>
                    <a:pt x="16509" y="7261"/>
                    <a:pt x="16530" y="7219"/>
                  </a:cubicBezTo>
                  <a:cubicBezTo>
                    <a:pt x="16760" y="6696"/>
                    <a:pt x="16970" y="6152"/>
                    <a:pt x="17158" y="5566"/>
                  </a:cubicBezTo>
                  <a:cubicBezTo>
                    <a:pt x="17179" y="5503"/>
                    <a:pt x="17179" y="5461"/>
                    <a:pt x="17200" y="5398"/>
                  </a:cubicBezTo>
                  <a:cubicBezTo>
                    <a:pt x="17367" y="4917"/>
                    <a:pt x="17493" y="4394"/>
                    <a:pt x="17618" y="3892"/>
                  </a:cubicBezTo>
                  <a:cubicBezTo>
                    <a:pt x="17660" y="3829"/>
                    <a:pt x="17660" y="3787"/>
                    <a:pt x="17660" y="3724"/>
                  </a:cubicBezTo>
                  <a:cubicBezTo>
                    <a:pt x="17765" y="3264"/>
                    <a:pt x="17828" y="2762"/>
                    <a:pt x="17890" y="2260"/>
                  </a:cubicBezTo>
                  <a:cubicBezTo>
                    <a:pt x="17890" y="2218"/>
                    <a:pt x="17911" y="2155"/>
                    <a:pt x="17911" y="2113"/>
                  </a:cubicBezTo>
                  <a:cubicBezTo>
                    <a:pt x="17995" y="1444"/>
                    <a:pt x="18037" y="732"/>
                    <a:pt x="18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7"/>
            <p:cNvSpPr/>
            <p:nvPr/>
          </p:nvSpPr>
          <p:spPr>
            <a:xfrm>
              <a:off x="3119250" y="1586650"/>
              <a:ext cx="412225" cy="411825"/>
            </a:xfrm>
            <a:custGeom>
              <a:avLst/>
              <a:gdLst/>
              <a:ahLst/>
              <a:cxnLst/>
              <a:rect l="l" t="t" r="r" b="b"/>
              <a:pathLst>
                <a:path w="16489" h="16473" extrusionOk="0">
                  <a:moveTo>
                    <a:pt x="16342" y="0"/>
                  </a:moveTo>
                  <a:cubicBezTo>
                    <a:pt x="16342" y="858"/>
                    <a:pt x="16258" y="1695"/>
                    <a:pt x="16153" y="2511"/>
                  </a:cubicBezTo>
                  <a:cubicBezTo>
                    <a:pt x="16153" y="2553"/>
                    <a:pt x="16132" y="2616"/>
                    <a:pt x="16132" y="2657"/>
                  </a:cubicBezTo>
                  <a:cubicBezTo>
                    <a:pt x="16049" y="3180"/>
                    <a:pt x="15902" y="3704"/>
                    <a:pt x="15777" y="4206"/>
                  </a:cubicBezTo>
                  <a:cubicBezTo>
                    <a:pt x="15756" y="4248"/>
                    <a:pt x="15756" y="4310"/>
                    <a:pt x="15735" y="4373"/>
                  </a:cubicBezTo>
                  <a:cubicBezTo>
                    <a:pt x="15568" y="4959"/>
                    <a:pt x="15358" y="5524"/>
                    <a:pt x="15149" y="6089"/>
                  </a:cubicBezTo>
                  <a:cubicBezTo>
                    <a:pt x="15128" y="6173"/>
                    <a:pt x="15107" y="6214"/>
                    <a:pt x="15086" y="6256"/>
                  </a:cubicBezTo>
                  <a:cubicBezTo>
                    <a:pt x="14793" y="6968"/>
                    <a:pt x="14459" y="7658"/>
                    <a:pt x="14061" y="8307"/>
                  </a:cubicBezTo>
                  <a:cubicBezTo>
                    <a:pt x="13998" y="8390"/>
                    <a:pt x="13956" y="8495"/>
                    <a:pt x="13894" y="8558"/>
                  </a:cubicBezTo>
                  <a:cubicBezTo>
                    <a:pt x="12555" y="10713"/>
                    <a:pt x="10734" y="12533"/>
                    <a:pt x="8579" y="13872"/>
                  </a:cubicBezTo>
                  <a:cubicBezTo>
                    <a:pt x="8516" y="13935"/>
                    <a:pt x="8412" y="13977"/>
                    <a:pt x="8328" y="14040"/>
                  </a:cubicBezTo>
                  <a:cubicBezTo>
                    <a:pt x="7679" y="14416"/>
                    <a:pt x="6989" y="14772"/>
                    <a:pt x="6277" y="15044"/>
                  </a:cubicBezTo>
                  <a:cubicBezTo>
                    <a:pt x="6236" y="15086"/>
                    <a:pt x="6152" y="15107"/>
                    <a:pt x="6110" y="15128"/>
                  </a:cubicBezTo>
                  <a:cubicBezTo>
                    <a:pt x="5545" y="15337"/>
                    <a:pt x="4980" y="15546"/>
                    <a:pt x="4394" y="15714"/>
                  </a:cubicBezTo>
                  <a:cubicBezTo>
                    <a:pt x="4352" y="15735"/>
                    <a:pt x="4290" y="15735"/>
                    <a:pt x="4227" y="15756"/>
                  </a:cubicBezTo>
                  <a:cubicBezTo>
                    <a:pt x="3725" y="15881"/>
                    <a:pt x="3202" y="15986"/>
                    <a:pt x="2679" y="16090"/>
                  </a:cubicBezTo>
                  <a:cubicBezTo>
                    <a:pt x="2637" y="16090"/>
                    <a:pt x="2574" y="16132"/>
                    <a:pt x="2511" y="16132"/>
                  </a:cubicBezTo>
                  <a:cubicBezTo>
                    <a:pt x="1716" y="16258"/>
                    <a:pt x="879" y="16300"/>
                    <a:pt x="0" y="16300"/>
                  </a:cubicBezTo>
                  <a:lnTo>
                    <a:pt x="0" y="16467"/>
                  </a:lnTo>
                  <a:cubicBezTo>
                    <a:pt x="129" y="16470"/>
                    <a:pt x="260" y="16472"/>
                    <a:pt x="390" y="16472"/>
                  </a:cubicBezTo>
                  <a:cubicBezTo>
                    <a:pt x="1067" y="16472"/>
                    <a:pt x="1765" y="16426"/>
                    <a:pt x="2448" y="16321"/>
                  </a:cubicBezTo>
                  <a:cubicBezTo>
                    <a:pt x="2490" y="16321"/>
                    <a:pt x="2553" y="16279"/>
                    <a:pt x="2595" y="16279"/>
                  </a:cubicBezTo>
                  <a:cubicBezTo>
                    <a:pt x="3118" y="16216"/>
                    <a:pt x="3641" y="16111"/>
                    <a:pt x="4143" y="15965"/>
                  </a:cubicBezTo>
                  <a:cubicBezTo>
                    <a:pt x="4206" y="15944"/>
                    <a:pt x="4248" y="15944"/>
                    <a:pt x="4332" y="15923"/>
                  </a:cubicBezTo>
                  <a:cubicBezTo>
                    <a:pt x="4896" y="15756"/>
                    <a:pt x="5461" y="15588"/>
                    <a:pt x="6005" y="15379"/>
                  </a:cubicBezTo>
                  <a:cubicBezTo>
                    <a:pt x="6047" y="15337"/>
                    <a:pt x="6131" y="15316"/>
                    <a:pt x="6173" y="15295"/>
                  </a:cubicBezTo>
                  <a:cubicBezTo>
                    <a:pt x="6863" y="15002"/>
                    <a:pt x="7533" y="14688"/>
                    <a:pt x="8182" y="14333"/>
                  </a:cubicBezTo>
                  <a:cubicBezTo>
                    <a:pt x="8244" y="14270"/>
                    <a:pt x="8328" y="14228"/>
                    <a:pt x="8433" y="14165"/>
                  </a:cubicBezTo>
                  <a:cubicBezTo>
                    <a:pt x="10797" y="12743"/>
                    <a:pt x="12743" y="10797"/>
                    <a:pt x="14166" y="8432"/>
                  </a:cubicBezTo>
                  <a:cubicBezTo>
                    <a:pt x="14208" y="8349"/>
                    <a:pt x="14270" y="8286"/>
                    <a:pt x="14312" y="8181"/>
                  </a:cubicBezTo>
                  <a:cubicBezTo>
                    <a:pt x="14689" y="7554"/>
                    <a:pt x="15003" y="6863"/>
                    <a:pt x="15296" y="6193"/>
                  </a:cubicBezTo>
                  <a:cubicBezTo>
                    <a:pt x="15316" y="6131"/>
                    <a:pt x="15337" y="6047"/>
                    <a:pt x="15358" y="6005"/>
                  </a:cubicBezTo>
                  <a:cubicBezTo>
                    <a:pt x="15568" y="5461"/>
                    <a:pt x="15756" y="4917"/>
                    <a:pt x="15923" y="4331"/>
                  </a:cubicBezTo>
                  <a:cubicBezTo>
                    <a:pt x="15944" y="4289"/>
                    <a:pt x="15944" y="4227"/>
                    <a:pt x="15965" y="4143"/>
                  </a:cubicBezTo>
                  <a:cubicBezTo>
                    <a:pt x="16091" y="3662"/>
                    <a:pt x="16195" y="3139"/>
                    <a:pt x="16279" y="2616"/>
                  </a:cubicBezTo>
                  <a:cubicBezTo>
                    <a:pt x="16279" y="2553"/>
                    <a:pt x="16300" y="2511"/>
                    <a:pt x="16300" y="2448"/>
                  </a:cubicBezTo>
                  <a:cubicBezTo>
                    <a:pt x="16446" y="1632"/>
                    <a:pt x="16488" y="837"/>
                    <a:pt x="16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7"/>
            <p:cNvSpPr/>
            <p:nvPr/>
          </p:nvSpPr>
          <p:spPr>
            <a:xfrm>
              <a:off x="3118200" y="1587175"/>
              <a:ext cx="374025" cy="374550"/>
            </a:xfrm>
            <a:custGeom>
              <a:avLst/>
              <a:gdLst/>
              <a:ahLst/>
              <a:cxnLst/>
              <a:rect l="l" t="t" r="r" b="b"/>
              <a:pathLst>
                <a:path w="14961" h="14982" extrusionOk="0">
                  <a:moveTo>
                    <a:pt x="14814" y="0"/>
                  </a:moveTo>
                  <a:cubicBezTo>
                    <a:pt x="14814" y="1046"/>
                    <a:pt x="14710" y="2071"/>
                    <a:pt x="14501" y="3055"/>
                  </a:cubicBezTo>
                  <a:cubicBezTo>
                    <a:pt x="14501" y="3118"/>
                    <a:pt x="14459" y="3159"/>
                    <a:pt x="14459" y="3243"/>
                  </a:cubicBezTo>
                  <a:cubicBezTo>
                    <a:pt x="14333" y="3808"/>
                    <a:pt x="14166" y="4394"/>
                    <a:pt x="13978" y="4938"/>
                  </a:cubicBezTo>
                  <a:cubicBezTo>
                    <a:pt x="13936" y="5022"/>
                    <a:pt x="13915" y="5064"/>
                    <a:pt x="13894" y="5147"/>
                  </a:cubicBezTo>
                  <a:cubicBezTo>
                    <a:pt x="13622" y="5880"/>
                    <a:pt x="13308" y="6570"/>
                    <a:pt x="12931" y="7219"/>
                  </a:cubicBezTo>
                  <a:cubicBezTo>
                    <a:pt x="12869" y="7302"/>
                    <a:pt x="12827" y="7407"/>
                    <a:pt x="12764" y="7470"/>
                  </a:cubicBezTo>
                  <a:cubicBezTo>
                    <a:pt x="11488" y="9667"/>
                    <a:pt x="9646" y="11508"/>
                    <a:pt x="7449" y="12784"/>
                  </a:cubicBezTo>
                  <a:cubicBezTo>
                    <a:pt x="7366" y="12847"/>
                    <a:pt x="7261" y="12889"/>
                    <a:pt x="7198" y="12952"/>
                  </a:cubicBezTo>
                  <a:cubicBezTo>
                    <a:pt x="6529" y="13307"/>
                    <a:pt x="5838" y="13642"/>
                    <a:pt x="5127" y="13914"/>
                  </a:cubicBezTo>
                  <a:cubicBezTo>
                    <a:pt x="5043" y="13935"/>
                    <a:pt x="5001" y="13956"/>
                    <a:pt x="4918" y="13998"/>
                  </a:cubicBezTo>
                  <a:cubicBezTo>
                    <a:pt x="4374" y="14207"/>
                    <a:pt x="3788" y="14354"/>
                    <a:pt x="3223" y="14479"/>
                  </a:cubicBezTo>
                  <a:cubicBezTo>
                    <a:pt x="3160" y="14521"/>
                    <a:pt x="3118" y="14521"/>
                    <a:pt x="3034" y="14521"/>
                  </a:cubicBezTo>
                  <a:cubicBezTo>
                    <a:pt x="2030" y="14730"/>
                    <a:pt x="1026" y="14835"/>
                    <a:pt x="1" y="14835"/>
                  </a:cubicBezTo>
                  <a:lnTo>
                    <a:pt x="1" y="14981"/>
                  </a:lnTo>
                  <a:cubicBezTo>
                    <a:pt x="1047" y="14919"/>
                    <a:pt x="2051" y="14835"/>
                    <a:pt x="3014" y="14647"/>
                  </a:cubicBezTo>
                  <a:cubicBezTo>
                    <a:pt x="3055" y="14647"/>
                    <a:pt x="3118" y="14626"/>
                    <a:pt x="3202" y="14626"/>
                  </a:cubicBezTo>
                  <a:cubicBezTo>
                    <a:pt x="3767" y="14479"/>
                    <a:pt x="4332" y="14333"/>
                    <a:pt x="4897" y="14144"/>
                  </a:cubicBezTo>
                  <a:cubicBezTo>
                    <a:pt x="4938" y="14123"/>
                    <a:pt x="5022" y="14103"/>
                    <a:pt x="5085" y="14061"/>
                  </a:cubicBezTo>
                  <a:cubicBezTo>
                    <a:pt x="5775" y="13810"/>
                    <a:pt x="6424" y="13517"/>
                    <a:pt x="7094" y="13182"/>
                  </a:cubicBezTo>
                  <a:cubicBezTo>
                    <a:pt x="7177" y="13119"/>
                    <a:pt x="7240" y="13098"/>
                    <a:pt x="7345" y="13056"/>
                  </a:cubicBezTo>
                  <a:cubicBezTo>
                    <a:pt x="9751" y="11717"/>
                    <a:pt x="11739" y="9729"/>
                    <a:pt x="13078" y="7323"/>
                  </a:cubicBezTo>
                  <a:cubicBezTo>
                    <a:pt x="13120" y="7240"/>
                    <a:pt x="13182" y="7156"/>
                    <a:pt x="13203" y="7051"/>
                  </a:cubicBezTo>
                  <a:cubicBezTo>
                    <a:pt x="13559" y="6403"/>
                    <a:pt x="13852" y="5754"/>
                    <a:pt x="14103" y="5043"/>
                  </a:cubicBezTo>
                  <a:cubicBezTo>
                    <a:pt x="14124" y="5001"/>
                    <a:pt x="14145" y="4917"/>
                    <a:pt x="14166" y="4854"/>
                  </a:cubicBezTo>
                  <a:cubicBezTo>
                    <a:pt x="14354" y="4310"/>
                    <a:pt x="14522" y="3745"/>
                    <a:pt x="14647" y="3159"/>
                  </a:cubicBezTo>
                  <a:cubicBezTo>
                    <a:pt x="14668" y="3118"/>
                    <a:pt x="14668" y="3055"/>
                    <a:pt x="14668" y="2971"/>
                  </a:cubicBezTo>
                  <a:cubicBezTo>
                    <a:pt x="14877" y="2009"/>
                    <a:pt x="14961" y="1025"/>
                    <a:pt x="14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7"/>
            <p:cNvSpPr/>
            <p:nvPr/>
          </p:nvSpPr>
          <p:spPr>
            <a:xfrm>
              <a:off x="3118200" y="1587175"/>
              <a:ext cx="335325" cy="335825"/>
            </a:xfrm>
            <a:custGeom>
              <a:avLst/>
              <a:gdLst/>
              <a:ahLst/>
              <a:cxnLst/>
              <a:rect l="l" t="t" r="r" b="b"/>
              <a:pathLst>
                <a:path w="13413" h="13433" extrusionOk="0">
                  <a:moveTo>
                    <a:pt x="13266" y="0"/>
                  </a:moveTo>
                  <a:cubicBezTo>
                    <a:pt x="13266" y="1339"/>
                    <a:pt x="13057" y="2615"/>
                    <a:pt x="12680" y="3808"/>
                  </a:cubicBezTo>
                  <a:cubicBezTo>
                    <a:pt x="12659" y="3892"/>
                    <a:pt x="12659" y="3955"/>
                    <a:pt x="12638" y="4017"/>
                  </a:cubicBezTo>
                  <a:cubicBezTo>
                    <a:pt x="12408" y="4750"/>
                    <a:pt x="12115" y="5440"/>
                    <a:pt x="11781" y="6110"/>
                  </a:cubicBezTo>
                  <a:cubicBezTo>
                    <a:pt x="11718" y="6193"/>
                    <a:pt x="11676" y="6298"/>
                    <a:pt x="11634" y="6382"/>
                  </a:cubicBezTo>
                  <a:cubicBezTo>
                    <a:pt x="10441" y="8600"/>
                    <a:pt x="8600" y="10399"/>
                    <a:pt x="6382" y="11634"/>
                  </a:cubicBezTo>
                  <a:cubicBezTo>
                    <a:pt x="6299" y="11696"/>
                    <a:pt x="6194" y="11738"/>
                    <a:pt x="6131" y="11801"/>
                  </a:cubicBezTo>
                  <a:cubicBezTo>
                    <a:pt x="5462" y="12136"/>
                    <a:pt x="4771" y="12429"/>
                    <a:pt x="4039" y="12659"/>
                  </a:cubicBezTo>
                  <a:cubicBezTo>
                    <a:pt x="3955" y="12680"/>
                    <a:pt x="3892" y="12701"/>
                    <a:pt x="3809" y="12701"/>
                  </a:cubicBezTo>
                  <a:cubicBezTo>
                    <a:pt x="2616" y="13077"/>
                    <a:pt x="1340" y="13287"/>
                    <a:pt x="1" y="13287"/>
                  </a:cubicBezTo>
                  <a:lnTo>
                    <a:pt x="1" y="13433"/>
                  </a:lnTo>
                  <a:cubicBezTo>
                    <a:pt x="1319" y="13391"/>
                    <a:pt x="2574" y="13203"/>
                    <a:pt x="3746" y="12868"/>
                  </a:cubicBezTo>
                  <a:cubicBezTo>
                    <a:pt x="3830" y="12847"/>
                    <a:pt x="3871" y="12847"/>
                    <a:pt x="3934" y="12805"/>
                  </a:cubicBezTo>
                  <a:cubicBezTo>
                    <a:pt x="4625" y="12596"/>
                    <a:pt x="5315" y="12324"/>
                    <a:pt x="5964" y="12010"/>
                  </a:cubicBezTo>
                  <a:cubicBezTo>
                    <a:pt x="6047" y="11947"/>
                    <a:pt x="6152" y="11926"/>
                    <a:pt x="6236" y="11864"/>
                  </a:cubicBezTo>
                  <a:cubicBezTo>
                    <a:pt x="8642" y="10608"/>
                    <a:pt x="10630" y="8621"/>
                    <a:pt x="11906" y="6193"/>
                  </a:cubicBezTo>
                  <a:cubicBezTo>
                    <a:pt x="11948" y="6110"/>
                    <a:pt x="11990" y="6005"/>
                    <a:pt x="12032" y="5942"/>
                  </a:cubicBezTo>
                  <a:cubicBezTo>
                    <a:pt x="12345" y="5273"/>
                    <a:pt x="12638" y="4603"/>
                    <a:pt x="12848" y="3913"/>
                  </a:cubicBezTo>
                  <a:cubicBezTo>
                    <a:pt x="12869" y="3871"/>
                    <a:pt x="12889" y="3787"/>
                    <a:pt x="12889" y="3745"/>
                  </a:cubicBezTo>
                  <a:cubicBezTo>
                    <a:pt x="13245" y="2553"/>
                    <a:pt x="13413" y="1297"/>
                    <a:pt x="13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7"/>
            <p:cNvSpPr/>
            <p:nvPr/>
          </p:nvSpPr>
          <p:spPr>
            <a:xfrm>
              <a:off x="3118200" y="1585600"/>
              <a:ext cx="297675" cy="297675"/>
            </a:xfrm>
            <a:custGeom>
              <a:avLst/>
              <a:gdLst/>
              <a:ahLst/>
              <a:cxnLst/>
              <a:rect l="l" t="t" r="r" b="b"/>
              <a:pathLst>
                <a:path w="11907" h="11907" extrusionOk="0">
                  <a:moveTo>
                    <a:pt x="11739" y="0"/>
                  </a:moveTo>
                  <a:cubicBezTo>
                    <a:pt x="11739" y="1821"/>
                    <a:pt x="11320" y="3515"/>
                    <a:pt x="10588" y="5064"/>
                  </a:cubicBezTo>
                  <a:cubicBezTo>
                    <a:pt x="10546" y="5127"/>
                    <a:pt x="10525" y="5231"/>
                    <a:pt x="10462" y="5315"/>
                  </a:cubicBezTo>
                  <a:cubicBezTo>
                    <a:pt x="9332" y="7512"/>
                    <a:pt x="7533" y="9353"/>
                    <a:pt x="5315" y="10462"/>
                  </a:cubicBezTo>
                  <a:cubicBezTo>
                    <a:pt x="5231" y="10525"/>
                    <a:pt x="5127" y="10567"/>
                    <a:pt x="5043" y="10609"/>
                  </a:cubicBezTo>
                  <a:cubicBezTo>
                    <a:pt x="3537" y="11341"/>
                    <a:pt x="1800" y="11759"/>
                    <a:pt x="1" y="11759"/>
                  </a:cubicBezTo>
                  <a:lnTo>
                    <a:pt x="1" y="11906"/>
                  </a:lnTo>
                  <a:cubicBezTo>
                    <a:pt x="47" y="11906"/>
                    <a:pt x="93" y="11907"/>
                    <a:pt x="139" y="11907"/>
                  </a:cubicBezTo>
                  <a:cubicBezTo>
                    <a:pt x="1845" y="11907"/>
                    <a:pt x="3450" y="11532"/>
                    <a:pt x="4897" y="10860"/>
                  </a:cubicBezTo>
                  <a:cubicBezTo>
                    <a:pt x="4980" y="10839"/>
                    <a:pt x="5085" y="10776"/>
                    <a:pt x="5148" y="10734"/>
                  </a:cubicBezTo>
                  <a:cubicBezTo>
                    <a:pt x="7596" y="9562"/>
                    <a:pt x="9542" y="7596"/>
                    <a:pt x="10734" y="5168"/>
                  </a:cubicBezTo>
                  <a:cubicBezTo>
                    <a:pt x="10776" y="5085"/>
                    <a:pt x="10797" y="5001"/>
                    <a:pt x="10860" y="4896"/>
                  </a:cubicBezTo>
                  <a:cubicBezTo>
                    <a:pt x="11529" y="3411"/>
                    <a:pt x="11906" y="1758"/>
                    <a:pt x="11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7"/>
            <p:cNvSpPr/>
            <p:nvPr/>
          </p:nvSpPr>
          <p:spPr>
            <a:xfrm>
              <a:off x="3118200" y="1587175"/>
              <a:ext cx="258950" cy="258950"/>
            </a:xfrm>
            <a:custGeom>
              <a:avLst/>
              <a:gdLst/>
              <a:ahLst/>
              <a:cxnLst/>
              <a:rect l="l" t="t" r="r" b="b"/>
              <a:pathLst>
                <a:path w="10358" h="10358" extrusionOk="0">
                  <a:moveTo>
                    <a:pt x="10190" y="0"/>
                  </a:moveTo>
                  <a:cubicBezTo>
                    <a:pt x="10190" y="5628"/>
                    <a:pt x="5629" y="10190"/>
                    <a:pt x="1" y="10190"/>
                  </a:cubicBezTo>
                  <a:lnTo>
                    <a:pt x="1" y="10357"/>
                  </a:lnTo>
                  <a:cubicBezTo>
                    <a:pt x="5713" y="10336"/>
                    <a:pt x="10358" y="5691"/>
                    <a:pt x="10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7"/>
            <p:cNvSpPr/>
            <p:nvPr/>
          </p:nvSpPr>
          <p:spPr>
            <a:xfrm>
              <a:off x="3118200" y="1587175"/>
              <a:ext cx="220250" cy="220225"/>
            </a:xfrm>
            <a:custGeom>
              <a:avLst/>
              <a:gdLst/>
              <a:ahLst/>
              <a:cxnLst/>
              <a:rect l="l" t="t" r="r" b="b"/>
              <a:pathLst>
                <a:path w="8810" h="8809" extrusionOk="0">
                  <a:moveTo>
                    <a:pt x="8663" y="0"/>
                  </a:moveTo>
                  <a:cubicBezTo>
                    <a:pt x="8663" y="4750"/>
                    <a:pt x="4792" y="8662"/>
                    <a:pt x="1" y="8662"/>
                  </a:cubicBezTo>
                  <a:lnTo>
                    <a:pt x="1" y="8809"/>
                  </a:lnTo>
                  <a:cubicBezTo>
                    <a:pt x="4855" y="8788"/>
                    <a:pt x="8809" y="4833"/>
                    <a:pt x="8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7"/>
            <p:cNvSpPr/>
            <p:nvPr/>
          </p:nvSpPr>
          <p:spPr>
            <a:xfrm>
              <a:off x="3118200" y="1587175"/>
              <a:ext cx="182050" cy="181525"/>
            </a:xfrm>
            <a:custGeom>
              <a:avLst/>
              <a:gdLst/>
              <a:ahLst/>
              <a:cxnLst/>
              <a:rect l="l" t="t" r="r" b="b"/>
              <a:pathLst>
                <a:path w="7282" h="7261" extrusionOk="0">
                  <a:moveTo>
                    <a:pt x="7115" y="0"/>
                  </a:moveTo>
                  <a:cubicBezTo>
                    <a:pt x="7115" y="3913"/>
                    <a:pt x="3934" y="7114"/>
                    <a:pt x="1" y="7114"/>
                  </a:cubicBezTo>
                  <a:lnTo>
                    <a:pt x="1" y="7261"/>
                  </a:lnTo>
                  <a:cubicBezTo>
                    <a:pt x="4039" y="7240"/>
                    <a:pt x="7282" y="3996"/>
                    <a:pt x="7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7"/>
            <p:cNvSpPr/>
            <p:nvPr/>
          </p:nvSpPr>
          <p:spPr>
            <a:xfrm>
              <a:off x="3118200" y="1587175"/>
              <a:ext cx="143350" cy="143350"/>
            </a:xfrm>
            <a:custGeom>
              <a:avLst/>
              <a:gdLst/>
              <a:ahLst/>
              <a:cxnLst/>
              <a:rect l="l" t="t" r="r" b="b"/>
              <a:pathLst>
                <a:path w="5734" h="5734" extrusionOk="0">
                  <a:moveTo>
                    <a:pt x="5566" y="0"/>
                  </a:moveTo>
                  <a:cubicBezTo>
                    <a:pt x="5566" y="3076"/>
                    <a:pt x="3055" y="5566"/>
                    <a:pt x="1" y="5566"/>
                  </a:cubicBezTo>
                  <a:lnTo>
                    <a:pt x="1" y="5733"/>
                  </a:lnTo>
                  <a:cubicBezTo>
                    <a:pt x="3160" y="5691"/>
                    <a:pt x="5734" y="3139"/>
                    <a:pt x="5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7"/>
            <p:cNvSpPr/>
            <p:nvPr/>
          </p:nvSpPr>
          <p:spPr>
            <a:xfrm>
              <a:off x="3118725" y="1587175"/>
              <a:ext cx="104650" cy="104625"/>
            </a:xfrm>
            <a:custGeom>
              <a:avLst/>
              <a:gdLst/>
              <a:ahLst/>
              <a:cxnLst/>
              <a:rect l="l" t="t" r="r" b="b"/>
              <a:pathLst>
                <a:path w="4186" h="4185" extrusionOk="0">
                  <a:moveTo>
                    <a:pt x="4039" y="0"/>
                  </a:moveTo>
                  <a:cubicBezTo>
                    <a:pt x="4039" y="2218"/>
                    <a:pt x="2218" y="4017"/>
                    <a:pt x="0" y="4017"/>
                  </a:cubicBezTo>
                  <a:lnTo>
                    <a:pt x="0" y="4185"/>
                  </a:lnTo>
                  <a:cubicBezTo>
                    <a:pt x="2302" y="4185"/>
                    <a:pt x="4185" y="2302"/>
                    <a:pt x="4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7"/>
            <p:cNvSpPr/>
            <p:nvPr/>
          </p:nvSpPr>
          <p:spPr>
            <a:xfrm>
              <a:off x="3118200" y="1587175"/>
              <a:ext cx="66975" cy="66450"/>
            </a:xfrm>
            <a:custGeom>
              <a:avLst/>
              <a:gdLst/>
              <a:ahLst/>
              <a:cxnLst/>
              <a:rect l="l" t="t" r="r" b="b"/>
              <a:pathLst>
                <a:path w="2679" h="2658" extrusionOk="0">
                  <a:moveTo>
                    <a:pt x="2511" y="0"/>
                  </a:moveTo>
                  <a:cubicBezTo>
                    <a:pt x="2511" y="1381"/>
                    <a:pt x="1381" y="2511"/>
                    <a:pt x="1" y="2511"/>
                  </a:cubicBezTo>
                  <a:lnTo>
                    <a:pt x="1" y="2657"/>
                  </a:lnTo>
                  <a:cubicBezTo>
                    <a:pt x="1465" y="2636"/>
                    <a:pt x="2679" y="1444"/>
                    <a:pt x="2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7"/>
            <p:cNvSpPr/>
            <p:nvPr/>
          </p:nvSpPr>
          <p:spPr>
            <a:xfrm>
              <a:off x="3482800" y="1967550"/>
              <a:ext cx="336900" cy="306350"/>
            </a:xfrm>
            <a:custGeom>
              <a:avLst/>
              <a:gdLst/>
              <a:ahLst/>
              <a:cxnLst/>
              <a:rect l="l" t="t" r="r" b="b"/>
              <a:pathLst>
                <a:path w="13476" h="12254" extrusionOk="0">
                  <a:moveTo>
                    <a:pt x="6739" y="0"/>
                  </a:moveTo>
                  <a:cubicBezTo>
                    <a:pt x="3962" y="0"/>
                    <a:pt x="1438" y="1909"/>
                    <a:pt x="774" y="4725"/>
                  </a:cubicBezTo>
                  <a:cubicBezTo>
                    <a:pt x="0" y="8010"/>
                    <a:pt x="2051" y="11316"/>
                    <a:pt x="5336" y="12090"/>
                  </a:cubicBezTo>
                  <a:cubicBezTo>
                    <a:pt x="5805" y="12201"/>
                    <a:pt x="6274" y="12254"/>
                    <a:pt x="6737" y="12254"/>
                  </a:cubicBezTo>
                  <a:cubicBezTo>
                    <a:pt x="9513" y="12254"/>
                    <a:pt x="12037" y="10345"/>
                    <a:pt x="12701" y="7529"/>
                  </a:cubicBezTo>
                  <a:cubicBezTo>
                    <a:pt x="13475" y="4244"/>
                    <a:pt x="11425" y="938"/>
                    <a:pt x="8140" y="164"/>
                  </a:cubicBezTo>
                  <a:cubicBezTo>
                    <a:pt x="7671" y="53"/>
                    <a:pt x="7201" y="0"/>
                    <a:pt x="6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89"/>
        <p:cNvGrpSpPr/>
        <p:nvPr/>
      </p:nvGrpSpPr>
      <p:grpSpPr>
        <a:xfrm>
          <a:off x="0" y="0"/>
          <a:ext cx="0" cy="0"/>
          <a:chOff x="0" y="0"/>
          <a:chExt cx="0" cy="0"/>
        </a:xfrm>
      </p:grpSpPr>
      <p:sp>
        <p:nvSpPr>
          <p:cNvPr id="190" name="Google Shape;190;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191" name="Google Shape;191;p8"/>
          <p:cNvSpPr/>
          <p:nvPr/>
        </p:nvSpPr>
        <p:spPr>
          <a:xfrm>
            <a:off x="8334534" y="-1825"/>
            <a:ext cx="809455" cy="809210"/>
          </a:xfrm>
          <a:custGeom>
            <a:avLst/>
            <a:gdLst/>
            <a:ahLst/>
            <a:cxnLst/>
            <a:rect l="l" t="t" r="r" b="b"/>
            <a:pathLst>
              <a:path w="42959" h="42946" extrusionOk="0">
                <a:moveTo>
                  <a:pt x="21337" y="0"/>
                </a:moveTo>
                <a:lnTo>
                  <a:pt x="21337" y="18098"/>
                </a:lnTo>
                <a:lnTo>
                  <a:pt x="21635" y="18098"/>
                </a:lnTo>
                <a:lnTo>
                  <a:pt x="21635" y="0"/>
                </a:lnTo>
                <a:close/>
                <a:moveTo>
                  <a:pt x="14169" y="1274"/>
                </a:moveTo>
                <a:lnTo>
                  <a:pt x="13907" y="1381"/>
                </a:lnTo>
                <a:lnTo>
                  <a:pt x="20170" y="18360"/>
                </a:lnTo>
                <a:lnTo>
                  <a:pt x="20444" y="18253"/>
                </a:lnTo>
                <a:lnTo>
                  <a:pt x="14169" y="1274"/>
                </a:lnTo>
                <a:close/>
                <a:moveTo>
                  <a:pt x="30326" y="1905"/>
                </a:moveTo>
                <a:lnTo>
                  <a:pt x="22754" y="18348"/>
                </a:lnTo>
                <a:lnTo>
                  <a:pt x="23028" y="18467"/>
                </a:lnTo>
                <a:lnTo>
                  <a:pt x="30600" y="2024"/>
                </a:lnTo>
                <a:lnTo>
                  <a:pt x="30326" y="1905"/>
                </a:lnTo>
                <a:close/>
                <a:moveTo>
                  <a:pt x="6395" y="6180"/>
                </a:moveTo>
                <a:lnTo>
                  <a:pt x="6192" y="6382"/>
                </a:lnTo>
                <a:lnTo>
                  <a:pt x="18991" y="19181"/>
                </a:lnTo>
                <a:lnTo>
                  <a:pt x="19194" y="18979"/>
                </a:lnTo>
                <a:lnTo>
                  <a:pt x="6395" y="6180"/>
                </a:lnTo>
                <a:close/>
                <a:moveTo>
                  <a:pt x="36565" y="6180"/>
                </a:moveTo>
                <a:lnTo>
                  <a:pt x="23766" y="18979"/>
                </a:lnTo>
                <a:lnTo>
                  <a:pt x="23968" y="19181"/>
                </a:lnTo>
                <a:lnTo>
                  <a:pt x="23968" y="19193"/>
                </a:lnTo>
                <a:lnTo>
                  <a:pt x="36767" y="6394"/>
                </a:lnTo>
                <a:lnTo>
                  <a:pt x="36565" y="6180"/>
                </a:lnTo>
                <a:close/>
                <a:moveTo>
                  <a:pt x="2037" y="12359"/>
                </a:moveTo>
                <a:lnTo>
                  <a:pt x="1906" y="12621"/>
                </a:lnTo>
                <a:lnTo>
                  <a:pt x="18360" y="20193"/>
                </a:lnTo>
                <a:lnTo>
                  <a:pt x="18479" y="19931"/>
                </a:lnTo>
                <a:lnTo>
                  <a:pt x="2037" y="12359"/>
                </a:lnTo>
                <a:close/>
                <a:moveTo>
                  <a:pt x="41578" y="13895"/>
                </a:moveTo>
                <a:lnTo>
                  <a:pt x="24599" y="20169"/>
                </a:lnTo>
                <a:lnTo>
                  <a:pt x="24695" y="20431"/>
                </a:lnTo>
                <a:lnTo>
                  <a:pt x="41673" y="14169"/>
                </a:lnTo>
                <a:lnTo>
                  <a:pt x="41578" y="13895"/>
                </a:lnTo>
                <a:close/>
                <a:moveTo>
                  <a:pt x="1" y="21324"/>
                </a:moveTo>
                <a:lnTo>
                  <a:pt x="1" y="21610"/>
                </a:lnTo>
                <a:lnTo>
                  <a:pt x="18110" y="21610"/>
                </a:lnTo>
                <a:lnTo>
                  <a:pt x="18110" y="21324"/>
                </a:lnTo>
                <a:close/>
                <a:moveTo>
                  <a:pt x="24861" y="21324"/>
                </a:moveTo>
                <a:lnTo>
                  <a:pt x="24861" y="21610"/>
                </a:lnTo>
                <a:lnTo>
                  <a:pt x="42959" y="21610"/>
                </a:lnTo>
                <a:lnTo>
                  <a:pt x="42959" y="21324"/>
                </a:lnTo>
                <a:close/>
                <a:moveTo>
                  <a:pt x="18265" y="22503"/>
                </a:moveTo>
                <a:lnTo>
                  <a:pt x="1287" y="28778"/>
                </a:lnTo>
                <a:lnTo>
                  <a:pt x="1382" y="29040"/>
                </a:lnTo>
                <a:lnTo>
                  <a:pt x="18360" y="22777"/>
                </a:lnTo>
                <a:lnTo>
                  <a:pt x="18265" y="22503"/>
                </a:lnTo>
                <a:close/>
                <a:moveTo>
                  <a:pt x="24599" y="22753"/>
                </a:moveTo>
                <a:lnTo>
                  <a:pt x="24480" y="23015"/>
                </a:lnTo>
                <a:lnTo>
                  <a:pt x="40923" y="30575"/>
                </a:lnTo>
                <a:lnTo>
                  <a:pt x="41042" y="30314"/>
                </a:lnTo>
                <a:lnTo>
                  <a:pt x="24599" y="22753"/>
                </a:lnTo>
                <a:close/>
                <a:moveTo>
                  <a:pt x="23968" y="23741"/>
                </a:moveTo>
                <a:lnTo>
                  <a:pt x="23766" y="23944"/>
                </a:lnTo>
                <a:lnTo>
                  <a:pt x="36565" y="36743"/>
                </a:lnTo>
                <a:lnTo>
                  <a:pt x="36767" y="36540"/>
                </a:lnTo>
                <a:lnTo>
                  <a:pt x="23968" y="23741"/>
                </a:lnTo>
                <a:close/>
                <a:moveTo>
                  <a:pt x="18980" y="23753"/>
                </a:moveTo>
                <a:lnTo>
                  <a:pt x="6180" y="36552"/>
                </a:lnTo>
                <a:lnTo>
                  <a:pt x="6395" y="36755"/>
                </a:lnTo>
                <a:lnTo>
                  <a:pt x="19194" y="23956"/>
                </a:lnTo>
                <a:lnTo>
                  <a:pt x="18980" y="23753"/>
                </a:lnTo>
                <a:close/>
                <a:moveTo>
                  <a:pt x="19932" y="24468"/>
                </a:moveTo>
                <a:lnTo>
                  <a:pt x="12360" y="40910"/>
                </a:lnTo>
                <a:lnTo>
                  <a:pt x="12633" y="41029"/>
                </a:lnTo>
                <a:lnTo>
                  <a:pt x="20194" y="24587"/>
                </a:lnTo>
                <a:lnTo>
                  <a:pt x="19932" y="24468"/>
                </a:lnTo>
                <a:close/>
                <a:moveTo>
                  <a:pt x="22778" y="24587"/>
                </a:moveTo>
                <a:lnTo>
                  <a:pt x="22516" y="24682"/>
                </a:lnTo>
                <a:lnTo>
                  <a:pt x="28778" y="41660"/>
                </a:lnTo>
                <a:lnTo>
                  <a:pt x="28790" y="41660"/>
                </a:lnTo>
                <a:lnTo>
                  <a:pt x="29052" y="41565"/>
                </a:lnTo>
                <a:lnTo>
                  <a:pt x="22778" y="24587"/>
                </a:lnTo>
                <a:close/>
                <a:moveTo>
                  <a:pt x="21337" y="24837"/>
                </a:moveTo>
                <a:lnTo>
                  <a:pt x="21337" y="42946"/>
                </a:lnTo>
                <a:lnTo>
                  <a:pt x="21635" y="42946"/>
                </a:lnTo>
                <a:lnTo>
                  <a:pt x="21635" y="2483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 name="Google Shape;192;p8"/>
          <p:cNvGrpSpPr/>
          <p:nvPr/>
        </p:nvGrpSpPr>
        <p:grpSpPr>
          <a:xfrm>
            <a:off x="-11" y="-2096"/>
            <a:ext cx="809354" cy="809731"/>
            <a:chOff x="3116100" y="1585075"/>
            <a:chExt cx="1071850" cy="1072350"/>
          </a:xfrm>
        </p:grpSpPr>
        <p:sp>
          <p:nvSpPr>
            <p:cNvPr id="193" name="Google Shape;193;p8"/>
            <p:cNvSpPr/>
            <p:nvPr/>
          </p:nvSpPr>
          <p:spPr>
            <a:xfrm>
              <a:off x="3118725" y="2166225"/>
              <a:ext cx="491200" cy="491200"/>
            </a:xfrm>
            <a:custGeom>
              <a:avLst/>
              <a:gdLst/>
              <a:ahLst/>
              <a:cxnLst/>
              <a:rect l="l" t="t" r="r" b="b"/>
              <a:pathLst>
                <a:path w="19648" h="19648" extrusionOk="0">
                  <a:moveTo>
                    <a:pt x="0" y="0"/>
                  </a:moveTo>
                  <a:lnTo>
                    <a:pt x="0" y="168"/>
                  </a:lnTo>
                  <a:cubicBezTo>
                    <a:pt x="649" y="168"/>
                    <a:pt x="1277" y="189"/>
                    <a:pt x="1904" y="272"/>
                  </a:cubicBezTo>
                  <a:cubicBezTo>
                    <a:pt x="1967" y="272"/>
                    <a:pt x="2009" y="272"/>
                    <a:pt x="2072" y="293"/>
                  </a:cubicBezTo>
                  <a:cubicBezTo>
                    <a:pt x="2532" y="335"/>
                    <a:pt x="3013" y="419"/>
                    <a:pt x="3474" y="503"/>
                  </a:cubicBezTo>
                  <a:cubicBezTo>
                    <a:pt x="3537" y="503"/>
                    <a:pt x="3578" y="524"/>
                    <a:pt x="3641" y="524"/>
                  </a:cubicBezTo>
                  <a:cubicBezTo>
                    <a:pt x="4143" y="628"/>
                    <a:pt x="4604" y="733"/>
                    <a:pt x="5106" y="858"/>
                  </a:cubicBezTo>
                  <a:cubicBezTo>
                    <a:pt x="5148" y="900"/>
                    <a:pt x="5210" y="900"/>
                    <a:pt x="5252" y="921"/>
                  </a:cubicBezTo>
                  <a:cubicBezTo>
                    <a:pt x="5775" y="1047"/>
                    <a:pt x="6278" y="1235"/>
                    <a:pt x="6780" y="1423"/>
                  </a:cubicBezTo>
                  <a:cubicBezTo>
                    <a:pt x="6822" y="1444"/>
                    <a:pt x="6884" y="1465"/>
                    <a:pt x="6926" y="1465"/>
                  </a:cubicBezTo>
                  <a:cubicBezTo>
                    <a:pt x="7491" y="1674"/>
                    <a:pt x="8035" y="1904"/>
                    <a:pt x="8558" y="2177"/>
                  </a:cubicBezTo>
                  <a:cubicBezTo>
                    <a:pt x="8600" y="2197"/>
                    <a:pt x="8684" y="2218"/>
                    <a:pt x="8747" y="2281"/>
                  </a:cubicBezTo>
                  <a:cubicBezTo>
                    <a:pt x="9416" y="2616"/>
                    <a:pt x="10044" y="2993"/>
                    <a:pt x="10671" y="3411"/>
                  </a:cubicBezTo>
                  <a:cubicBezTo>
                    <a:pt x="10755" y="3453"/>
                    <a:pt x="10839" y="3516"/>
                    <a:pt x="10944" y="3557"/>
                  </a:cubicBezTo>
                  <a:cubicBezTo>
                    <a:pt x="12952" y="4938"/>
                    <a:pt x="14710" y="6675"/>
                    <a:pt x="16091" y="8705"/>
                  </a:cubicBezTo>
                  <a:cubicBezTo>
                    <a:pt x="16133" y="8788"/>
                    <a:pt x="16195" y="8872"/>
                    <a:pt x="16237" y="8977"/>
                  </a:cubicBezTo>
                  <a:cubicBezTo>
                    <a:pt x="16677" y="9604"/>
                    <a:pt x="17032" y="10253"/>
                    <a:pt x="17367" y="10902"/>
                  </a:cubicBezTo>
                  <a:cubicBezTo>
                    <a:pt x="17409" y="10964"/>
                    <a:pt x="17430" y="11048"/>
                    <a:pt x="17472" y="11090"/>
                  </a:cubicBezTo>
                  <a:cubicBezTo>
                    <a:pt x="17744" y="11613"/>
                    <a:pt x="17974" y="12157"/>
                    <a:pt x="18183" y="12722"/>
                  </a:cubicBezTo>
                  <a:lnTo>
                    <a:pt x="18225" y="12868"/>
                  </a:lnTo>
                  <a:cubicBezTo>
                    <a:pt x="18413" y="13371"/>
                    <a:pt x="18581" y="13873"/>
                    <a:pt x="18727" y="14396"/>
                  </a:cubicBezTo>
                  <a:cubicBezTo>
                    <a:pt x="18748" y="14438"/>
                    <a:pt x="18748" y="14501"/>
                    <a:pt x="18790" y="14542"/>
                  </a:cubicBezTo>
                  <a:cubicBezTo>
                    <a:pt x="18915" y="15024"/>
                    <a:pt x="19020" y="15505"/>
                    <a:pt x="19125" y="16007"/>
                  </a:cubicBezTo>
                  <a:cubicBezTo>
                    <a:pt x="19125" y="16070"/>
                    <a:pt x="19146" y="16112"/>
                    <a:pt x="19146" y="16174"/>
                  </a:cubicBezTo>
                  <a:cubicBezTo>
                    <a:pt x="19229" y="16635"/>
                    <a:pt x="19313" y="17116"/>
                    <a:pt x="19355" y="17576"/>
                  </a:cubicBezTo>
                  <a:cubicBezTo>
                    <a:pt x="19355" y="17639"/>
                    <a:pt x="19355" y="17681"/>
                    <a:pt x="19376" y="17744"/>
                  </a:cubicBezTo>
                  <a:cubicBezTo>
                    <a:pt x="19438" y="18371"/>
                    <a:pt x="19480" y="18999"/>
                    <a:pt x="19480" y="19648"/>
                  </a:cubicBezTo>
                  <a:lnTo>
                    <a:pt x="19648" y="19648"/>
                  </a:lnTo>
                  <a:cubicBezTo>
                    <a:pt x="19564" y="18915"/>
                    <a:pt x="19522" y="18288"/>
                    <a:pt x="19459" y="17660"/>
                  </a:cubicBezTo>
                  <a:cubicBezTo>
                    <a:pt x="19459" y="17618"/>
                    <a:pt x="19459" y="17555"/>
                    <a:pt x="19438" y="17493"/>
                  </a:cubicBezTo>
                  <a:cubicBezTo>
                    <a:pt x="19397" y="17032"/>
                    <a:pt x="19334" y="16551"/>
                    <a:pt x="19229" y="16091"/>
                  </a:cubicBezTo>
                  <a:cubicBezTo>
                    <a:pt x="19229" y="16049"/>
                    <a:pt x="19208" y="15986"/>
                    <a:pt x="19208" y="15923"/>
                  </a:cubicBezTo>
                  <a:cubicBezTo>
                    <a:pt x="19104" y="15442"/>
                    <a:pt x="18999" y="14961"/>
                    <a:pt x="18853" y="14501"/>
                  </a:cubicBezTo>
                  <a:cubicBezTo>
                    <a:pt x="18832" y="14438"/>
                    <a:pt x="18832" y="14396"/>
                    <a:pt x="18811" y="14333"/>
                  </a:cubicBezTo>
                  <a:cubicBezTo>
                    <a:pt x="18685" y="13831"/>
                    <a:pt x="18518" y="13308"/>
                    <a:pt x="18330" y="12848"/>
                  </a:cubicBezTo>
                  <a:cubicBezTo>
                    <a:pt x="18309" y="12785"/>
                    <a:pt x="18288" y="12743"/>
                    <a:pt x="18288" y="12680"/>
                  </a:cubicBezTo>
                  <a:cubicBezTo>
                    <a:pt x="18078" y="12136"/>
                    <a:pt x="17848" y="11613"/>
                    <a:pt x="17597" y="11090"/>
                  </a:cubicBezTo>
                  <a:cubicBezTo>
                    <a:pt x="17576" y="11048"/>
                    <a:pt x="17555" y="10964"/>
                    <a:pt x="17534" y="10902"/>
                  </a:cubicBezTo>
                  <a:cubicBezTo>
                    <a:pt x="17221" y="10253"/>
                    <a:pt x="16844" y="9625"/>
                    <a:pt x="16446" y="9019"/>
                  </a:cubicBezTo>
                  <a:lnTo>
                    <a:pt x="16300" y="8788"/>
                  </a:lnTo>
                  <a:cubicBezTo>
                    <a:pt x="14835" y="6591"/>
                    <a:pt x="12952" y="4708"/>
                    <a:pt x="10755" y="3244"/>
                  </a:cubicBezTo>
                  <a:lnTo>
                    <a:pt x="10525" y="3097"/>
                  </a:lnTo>
                  <a:cubicBezTo>
                    <a:pt x="9918" y="2700"/>
                    <a:pt x="9291" y="2365"/>
                    <a:pt x="8642" y="2009"/>
                  </a:cubicBezTo>
                  <a:cubicBezTo>
                    <a:pt x="8579" y="1988"/>
                    <a:pt x="8495" y="1967"/>
                    <a:pt x="8454" y="1946"/>
                  </a:cubicBezTo>
                  <a:cubicBezTo>
                    <a:pt x="7931" y="1674"/>
                    <a:pt x="7407" y="1465"/>
                    <a:pt x="6863" y="1256"/>
                  </a:cubicBezTo>
                  <a:cubicBezTo>
                    <a:pt x="6801" y="1235"/>
                    <a:pt x="6759" y="1214"/>
                    <a:pt x="6696" y="1214"/>
                  </a:cubicBezTo>
                  <a:cubicBezTo>
                    <a:pt x="6194" y="1026"/>
                    <a:pt x="5713" y="858"/>
                    <a:pt x="5210" y="733"/>
                  </a:cubicBezTo>
                  <a:cubicBezTo>
                    <a:pt x="5148" y="712"/>
                    <a:pt x="5106" y="712"/>
                    <a:pt x="5043" y="691"/>
                  </a:cubicBezTo>
                  <a:cubicBezTo>
                    <a:pt x="4583" y="544"/>
                    <a:pt x="4081" y="440"/>
                    <a:pt x="3620" y="335"/>
                  </a:cubicBezTo>
                  <a:cubicBezTo>
                    <a:pt x="3557" y="335"/>
                    <a:pt x="3516" y="314"/>
                    <a:pt x="3453" y="314"/>
                  </a:cubicBezTo>
                  <a:cubicBezTo>
                    <a:pt x="2993" y="231"/>
                    <a:pt x="2511" y="168"/>
                    <a:pt x="2051" y="105"/>
                  </a:cubicBezTo>
                  <a:cubicBezTo>
                    <a:pt x="1988" y="105"/>
                    <a:pt x="1946" y="105"/>
                    <a:pt x="1884" y="84"/>
                  </a:cubicBezTo>
                  <a:cubicBezTo>
                    <a:pt x="1256" y="21"/>
                    <a:pt x="628"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8"/>
            <p:cNvSpPr/>
            <p:nvPr/>
          </p:nvSpPr>
          <p:spPr>
            <a:xfrm>
              <a:off x="3119250" y="2204925"/>
              <a:ext cx="451450" cy="451450"/>
            </a:xfrm>
            <a:custGeom>
              <a:avLst/>
              <a:gdLst/>
              <a:ahLst/>
              <a:cxnLst/>
              <a:rect l="l" t="t" r="r" b="b"/>
              <a:pathLst>
                <a:path w="18058" h="18058" extrusionOk="0">
                  <a:moveTo>
                    <a:pt x="0" y="1"/>
                  </a:moveTo>
                  <a:lnTo>
                    <a:pt x="0" y="147"/>
                  </a:lnTo>
                  <a:cubicBezTo>
                    <a:pt x="733" y="147"/>
                    <a:pt x="1444" y="210"/>
                    <a:pt x="2156" y="294"/>
                  </a:cubicBezTo>
                  <a:cubicBezTo>
                    <a:pt x="2197" y="294"/>
                    <a:pt x="2260" y="294"/>
                    <a:pt x="2302" y="315"/>
                  </a:cubicBezTo>
                  <a:cubicBezTo>
                    <a:pt x="2804" y="377"/>
                    <a:pt x="3306" y="482"/>
                    <a:pt x="3767" y="587"/>
                  </a:cubicBezTo>
                  <a:cubicBezTo>
                    <a:pt x="3829" y="587"/>
                    <a:pt x="3871" y="608"/>
                    <a:pt x="3934" y="608"/>
                  </a:cubicBezTo>
                  <a:cubicBezTo>
                    <a:pt x="4457" y="712"/>
                    <a:pt x="4980" y="859"/>
                    <a:pt x="5482" y="1026"/>
                  </a:cubicBezTo>
                  <a:cubicBezTo>
                    <a:pt x="5524" y="1047"/>
                    <a:pt x="5587" y="1047"/>
                    <a:pt x="5629" y="1068"/>
                  </a:cubicBezTo>
                  <a:cubicBezTo>
                    <a:pt x="6215" y="1256"/>
                    <a:pt x="6759" y="1465"/>
                    <a:pt x="7303" y="1737"/>
                  </a:cubicBezTo>
                  <a:cubicBezTo>
                    <a:pt x="7365" y="1758"/>
                    <a:pt x="7428" y="1779"/>
                    <a:pt x="7491" y="1800"/>
                  </a:cubicBezTo>
                  <a:cubicBezTo>
                    <a:pt x="8182" y="2114"/>
                    <a:pt x="8851" y="2491"/>
                    <a:pt x="9479" y="2888"/>
                  </a:cubicBezTo>
                  <a:cubicBezTo>
                    <a:pt x="9562" y="2930"/>
                    <a:pt x="9667" y="2993"/>
                    <a:pt x="9751" y="3035"/>
                  </a:cubicBezTo>
                  <a:cubicBezTo>
                    <a:pt x="11843" y="4395"/>
                    <a:pt x="13643" y="6194"/>
                    <a:pt x="15003" y="8287"/>
                  </a:cubicBezTo>
                  <a:cubicBezTo>
                    <a:pt x="15044" y="8370"/>
                    <a:pt x="15107" y="8475"/>
                    <a:pt x="15149" y="8559"/>
                  </a:cubicBezTo>
                  <a:cubicBezTo>
                    <a:pt x="15547" y="9207"/>
                    <a:pt x="15923" y="9856"/>
                    <a:pt x="16258" y="10567"/>
                  </a:cubicBezTo>
                  <a:cubicBezTo>
                    <a:pt x="16279" y="10630"/>
                    <a:pt x="16300" y="10693"/>
                    <a:pt x="16342" y="10756"/>
                  </a:cubicBezTo>
                  <a:cubicBezTo>
                    <a:pt x="16572" y="11300"/>
                    <a:pt x="16802" y="11844"/>
                    <a:pt x="16990" y="12429"/>
                  </a:cubicBezTo>
                  <a:cubicBezTo>
                    <a:pt x="17011" y="12471"/>
                    <a:pt x="17011" y="12534"/>
                    <a:pt x="17032" y="12576"/>
                  </a:cubicBezTo>
                  <a:cubicBezTo>
                    <a:pt x="17200" y="13078"/>
                    <a:pt x="17346" y="13601"/>
                    <a:pt x="17451" y="14124"/>
                  </a:cubicBezTo>
                  <a:cubicBezTo>
                    <a:pt x="17493" y="14187"/>
                    <a:pt x="17493" y="14229"/>
                    <a:pt x="17493" y="14292"/>
                  </a:cubicBezTo>
                  <a:cubicBezTo>
                    <a:pt x="17597" y="14752"/>
                    <a:pt x="17660" y="15254"/>
                    <a:pt x="17744" y="15756"/>
                  </a:cubicBezTo>
                  <a:cubicBezTo>
                    <a:pt x="17744" y="15798"/>
                    <a:pt x="17765" y="15861"/>
                    <a:pt x="17765" y="15903"/>
                  </a:cubicBezTo>
                  <a:cubicBezTo>
                    <a:pt x="17848" y="16614"/>
                    <a:pt x="17911" y="17326"/>
                    <a:pt x="17911" y="18058"/>
                  </a:cubicBezTo>
                  <a:lnTo>
                    <a:pt x="18057" y="18058"/>
                  </a:lnTo>
                  <a:cubicBezTo>
                    <a:pt x="18016" y="17284"/>
                    <a:pt x="17953" y="16593"/>
                    <a:pt x="17869" y="15903"/>
                  </a:cubicBezTo>
                  <a:cubicBezTo>
                    <a:pt x="17869" y="15861"/>
                    <a:pt x="17869" y="15798"/>
                    <a:pt x="17848" y="15756"/>
                  </a:cubicBezTo>
                  <a:cubicBezTo>
                    <a:pt x="17806" y="15254"/>
                    <a:pt x="17702" y="14752"/>
                    <a:pt x="17618" y="14292"/>
                  </a:cubicBezTo>
                  <a:cubicBezTo>
                    <a:pt x="17618" y="14229"/>
                    <a:pt x="17597" y="14187"/>
                    <a:pt x="17597" y="14124"/>
                  </a:cubicBezTo>
                  <a:cubicBezTo>
                    <a:pt x="17493" y="13601"/>
                    <a:pt x="17346" y="13099"/>
                    <a:pt x="17179" y="12597"/>
                  </a:cubicBezTo>
                  <a:cubicBezTo>
                    <a:pt x="17137" y="12555"/>
                    <a:pt x="17137" y="12513"/>
                    <a:pt x="17116" y="12450"/>
                  </a:cubicBezTo>
                  <a:cubicBezTo>
                    <a:pt x="16928" y="11906"/>
                    <a:pt x="16718" y="11341"/>
                    <a:pt x="16488" y="10797"/>
                  </a:cubicBezTo>
                  <a:cubicBezTo>
                    <a:pt x="16467" y="10756"/>
                    <a:pt x="16446" y="10672"/>
                    <a:pt x="16404" y="10609"/>
                  </a:cubicBezTo>
                  <a:cubicBezTo>
                    <a:pt x="16091" y="9940"/>
                    <a:pt x="15756" y="9312"/>
                    <a:pt x="15400" y="8684"/>
                  </a:cubicBezTo>
                  <a:lnTo>
                    <a:pt x="15233" y="8454"/>
                  </a:lnTo>
                  <a:cubicBezTo>
                    <a:pt x="13789" y="6173"/>
                    <a:pt x="11864" y="4206"/>
                    <a:pt x="9562" y="2763"/>
                  </a:cubicBezTo>
                  <a:lnTo>
                    <a:pt x="9332" y="2616"/>
                  </a:lnTo>
                  <a:cubicBezTo>
                    <a:pt x="8705" y="2219"/>
                    <a:pt x="8035" y="1884"/>
                    <a:pt x="7386" y="1591"/>
                  </a:cubicBezTo>
                  <a:cubicBezTo>
                    <a:pt x="7345" y="1570"/>
                    <a:pt x="7261" y="1549"/>
                    <a:pt x="7198" y="1507"/>
                  </a:cubicBezTo>
                  <a:cubicBezTo>
                    <a:pt x="6675" y="1277"/>
                    <a:pt x="6131" y="1068"/>
                    <a:pt x="5566" y="901"/>
                  </a:cubicBezTo>
                  <a:cubicBezTo>
                    <a:pt x="5503" y="859"/>
                    <a:pt x="5461" y="859"/>
                    <a:pt x="5399" y="838"/>
                  </a:cubicBezTo>
                  <a:cubicBezTo>
                    <a:pt x="4896" y="670"/>
                    <a:pt x="4373" y="545"/>
                    <a:pt x="3892" y="419"/>
                  </a:cubicBezTo>
                  <a:cubicBezTo>
                    <a:pt x="3829" y="398"/>
                    <a:pt x="3788" y="398"/>
                    <a:pt x="3725" y="398"/>
                  </a:cubicBezTo>
                  <a:cubicBezTo>
                    <a:pt x="3244" y="294"/>
                    <a:pt x="2762" y="210"/>
                    <a:pt x="2260" y="147"/>
                  </a:cubicBezTo>
                  <a:cubicBezTo>
                    <a:pt x="2197" y="147"/>
                    <a:pt x="2156" y="126"/>
                    <a:pt x="2093" y="126"/>
                  </a:cubicBezTo>
                  <a:cubicBezTo>
                    <a:pt x="1423" y="43"/>
                    <a:pt x="712"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8"/>
            <p:cNvSpPr/>
            <p:nvPr/>
          </p:nvSpPr>
          <p:spPr>
            <a:xfrm>
              <a:off x="3118200" y="2242075"/>
              <a:ext cx="412750" cy="412225"/>
            </a:xfrm>
            <a:custGeom>
              <a:avLst/>
              <a:gdLst/>
              <a:ahLst/>
              <a:cxnLst/>
              <a:rect l="l" t="t" r="r" b="b"/>
              <a:pathLst>
                <a:path w="16510" h="16489" extrusionOk="0">
                  <a:moveTo>
                    <a:pt x="1" y="0"/>
                  </a:moveTo>
                  <a:lnTo>
                    <a:pt x="1" y="168"/>
                  </a:lnTo>
                  <a:cubicBezTo>
                    <a:pt x="858" y="168"/>
                    <a:pt x="1695" y="251"/>
                    <a:pt x="2511" y="356"/>
                  </a:cubicBezTo>
                  <a:cubicBezTo>
                    <a:pt x="2574" y="356"/>
                    <a:pt x="2616" y="377"/>
                    <a:pt x="2679" y="377"/>
                  </a:cubicBezTo>
                  <a:cubicBezTo>
                    <a:pt x="3202" y="461"/>
                    <a:pt x="3725" y="586"/>
                    <a:pt x="4206" y="712"/>
                  </a:cubicBezTo>
                  <a:cubicBezTo>
                    <a:pt x="4269" y="733"/>
                    <a:pt x="4311" y="733"/>
                    <a:pt x="4394" y="775"/>
                  </a:cubicBezTo>
                  <a:cubicBezTo>
                    <a:pt x="4980" y="921"/>
                    <a:pt x="5545" y="1130"/>
                    <a:pt x="6089" y="1339"/>
                  </a:cubicBezTo>
                  <a:cubicBezTo>
                    <a:pt x="6173" y="1360"/>
                    <a:pt x="6236" y="1402"/>
                    <a:pt x="6278" y="1423"/>
                  </a:cubicBezTo>
                  <a:cubicBezTo>
                    <a:pt x="6989" y="1716"/>
                    <a:pt x="7659" y="2051"/>
                    <a:pt x="8328" y="2448"/>
                  </a:cubicBezTo>
                  <a:cubicBezTo>
                    <a:pt x="8391" y="2490"/>
                    <a:pt x="8496" y="2553"/>
                    <a:pt x="8579" y="2595"/>
                  </a:cubicBezTo>
                  <a:cubicBezTo>
                    <a:pt x="10734" y="3934"/>
                    <a:pt x="12555" y="5754"/>
                    <a:pt x="13894" y="7909"/>
                  </a:cubicBezTo>
                  <a:cubicBezTo>
                    <a:pt x="13936" y="7993"/>
                    <a:pt x="13998" y="8098"/>
                    <a:pt x="14040" y="8161"/>
                  </a:cubicBezTo>
                  <a:cubicBezTo>
                    <a:pt x="14438" y="8830"/>
                    <a:pt x="14773" y="9500"/>
                    <a:pt x="15066" y="10211"/>
                  </a:cubicBezTo>
                  <a:cubicBezTo>
                    <a:pt x="15086" y="10295"/>
                    <a:pt x="15128" y="10337"/>
                    <a:pt x="15149" y="10399"/>
                  </a:cubicBezTo>
                  <a:cubicBezTo>
                    <a:pt x="15379" y="10943"/>
                    <a:pt x="15568" y="11508"/>
                    <a:pt x="15714" y="12094"/>
                  </a:cubicBezTo>
                  <a:cubicBezTo>
                    <a:pt x="15756" y="12136"/>
                    <a:pt x="15756" y="12199"/>
                    <a:pt x="15777" y="12283"/>
                  </a:cubicBezTo>
                  <a:cubicBezTo>
                    <a:pt x="15902" y="12764"/>
                    <a:pt x="16007" y="13287"/>
                    <a:pt x="16112" y="13810"/>
                  </a:cubicBezTo>
                  <a:cubicBezTo>
                    <a:pt x="16112" y="13873"/>
                    <a:pt x="16133" y="13915"/>
                    <a:pt x="16133" y="13977"/>
                  </a:cubicBezTo>
                  <a:cubicBezTo>
                    <a:pt x="16279" y="14793"/>
                    <a:pt x="16321" y="15630"/>
                    <a:pt x="16321" y="16488"/>
                  </a:cubicBezTo>
                  <a:lnTo>
                    <a:pt x="16488" y="16488"/>
                  </a:lnTo>
                  <a:cubicBezTo>
                    <a:pt x="16509" y="15672"/>
                    <a:pt x="16446" y="14856"/>
                    <a:pt x="16321" y="14061"/>
                  </a:cubicBezTo>
                  <a:cubicBezTo>
                    <a:pt x="16321" y="13998"/>
                    <a:pt x="16300" y="13956"/>
                    <a:pt x="16300" y="13894"/>
                  </a:cubicBezTo>
                  <a:cubicBezTo>
                    <a:pt x="16216" y="13371"/>
                    <a:pt x="16112" y="12847"/>
                    <a:pt x="15986" y="12345"/>
                  </a:cubicBezTo>
                  <a:cubicBezTo>
                    <a:pt x="15944" y="12303"/>
                    <a:pt x="15944" y="12241"/>
                    <a:pt x="15923" y="12178"/>
                  </a:cubicBezTo>
                  <a:cubicBezTo>
                    <a:pt x="15777" y="11592"/>
                    <a:pt x="15589" y="11048"/>
                    <a:pt x="15379" y="10504"/>
                  </a:cubicBezTo>
                  <a:cubicBezTo>
                    <a:pt x="15358" y="10441"/>
                    <a:pt x="15338" y="10358"/>
                    <a:pt x="15296" y="10316"/>
                  </a:cubicBezTo>
                  <a:cubicBezTo>
                    <a:pt x="15003" y="9625"/>
                    <a:pt x="14689" y="8956"/>
                    <a:pt x="14333" y="8328"/>
                  </a:cubicBezTo>
                  <a:cubicBezTo>
                    <a:pt x="14291" y="8244"/>
                    <a:pt x="14229" y="8161"/>
                    <a:pt x="14166" y="8056"/>
                  </a:cubicBezTo>
                  <a:cubicBezTo>
                    <a:pt x="12764" y="5713"/>
                    <a:pt x="10797" y="3746"/>
                    <a:pt x="8454" y="2344"/>
                  </a:cubicBezTo>
                  <a:cubicBezTo>
                    <a:pt x="8370" y="2281"/>
                    <a:pt x="8286" y="2239"/>
                    <a:pt x="8182" y="2176"/>
                  </a:cubicBezTo>
                  <a:cubicBezTo>
                    <a:pt x="7554" y="1821"/>
                    <a:pt x="6884" y="1507"/>
                    <a:pt x="6194" y="1214"/>
                  </a:cubicBezTo>
                  <a:cubicBezTo>
                    <a:pt x="6152" y="1193"/>
                    <a:pt x="6068" y="1151"/>
                    <a:pt x="6006" y="1130"/>
                  </a:cubicBezTo>
                  <a:cubicBezTo>
                    <a:pt x="5462" y="921"/>
                    <a:pt x="4918" y="733"/>
                    <a:pt x="4332" y="586"/>
                  </a:cubicBezTo>
                  <a:cubicBezTo>
                    <a:pt x="4290" y="544"/>
                    <a:pt x="4248" y="544"/>
                    <a:pt x="4164" y="523"/>
                  </a:cubicBezTo>
                  <a:cubicBezTo>
                    <a:pt x="3662" y="398"/>
                    <a:pt x="3139" y="293"/>
                    <a:pt x="2616" y="210"/>
                  </a:cubicBezTo>
                  <a:cubicBezTo>
                    <a:pt x="2574" y="210"/>
                    <a:pt x="2511" y="189"/>
                    <a:pt x="2470" y="189"/>
                  </a:cubicBezTo>
                  <a:cubicBezTo>
                    <a:pt x="1653" y="63"/>
                    <a:pt x="837"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8"/>
            <p:cNvSpPr/>
            <p:nvPr/>
          </p:nvSpPr>
          <p:spPr>
            <a:xfrm>
              <a:off x="3118725" y="2281300"/>
              <a:ext cx="374025" cy="375075"/>
            </a:xfrm>
            <a:custGeom>
              <a:avLst/>
              <a:gdLst/>
              <a:ahLst/>
              <a:cxnLst/>
              <a:rect l="l" t="t" r="r" b="b"/>
              <a:pathLst>
                <a:path w="14961" h="15003" extrusionOk="0">
                  <a:moveTo>
                    <a:pt x="0" y="1"/>
                  </a:moveTo>
                  <a:lnTo>
                    <a:pt x="0" y="168"/>
                  </a:lnTo>
                  <a:cubicBezTo>
                    <a:pt x="1047" y="168"/>
                    <a:pt x="2072" y="273"/>
                    <a:pt x="3034" y="482"/>
                  </a:cubicBezTo>
                  <a:cubicBezTo>
                    <a:pt x="3097" y="482"/>
                    <a:pt x="3139" y="503"/>
                    <a:pt x="3223" y="503"/>
                  </a:cubicBezTo>
                  <a:cubicBezTo>
                    <a:pt x="3809" y="628"/>
                    <a:pt x="4373" y="796"/>
                    <a:pt x="4917" y="1005"/>
                  </a:cubicBezTo>
                  <a:cubicBezTo>
                    <a:pt x="5001" y="1026"/>
                    <a:pt x="5064" y="1047"/>
                    <a:pt x="5127" y="1089"/>
                  </a:cubicBezTo>
                  <a:cubicBezTo>
                    <a:pt x="5859" y="1340"/>
                    <a:pt x="6550" y="1654"/>
                    <a:pt x="7198" y="2051"/>
                  </a:cubicBezTo>
                  <a:cubicBezTo>
                    <a:pt x="7282" y="2093"/>
                    <a:pt x="7386" y="2156"/>
                    <a:pt x="7470" y="2198"/>
                  </a:cubicBezTo>
                  <a:cubicBezTo>
                    <a:pt x="9667" y="3495"/>
                    <a:pt x="11488" y="5315"/>
                    <a:pt x="12764" y="7512"/>
                  </a:cubicBezTo>
                  <a:cubicBezTo>
                    <a:pt x="12827" y="7596"/>
                    <a:pt x="12868" y="7701"/>
                    <a:pt x="12931" y="7784"/>
                  </a:cubicBezTo>
                  <a:cubicBezTo>
                    <a:pt x="13287" y="8433"/>
                    <a:pt x="13643" y="9144"/>
                    <a:pt x="13894" y="9835"/>
                  </a:cubicBezTo>
                  <a:cubicBezTo>
                    <a:pt x="13915" y="9918"/>
                    <a:pt x="13957" y="9981"/>
                    <a:pt x="13977" y="10044"/>
                  </a:cubicBezTo>
                  <a:cubicBezTo>
                    <a:pt x="14187" y="10609"/>
                    <a:pt x="14333" y="11174"/>
                    <a:pt x="14480" y="11760"/>
                  </a:cubicBezTo>
                  <a:cubicBezTo>
                    <a:pt x="14501" y="11802"/>
                    <a:pt x="14501" y="11864"/>
                    <a:pt x="14501" y="11927"/>
                  </a:cubicBezTo>
                  <a:cubicBezTo>
                    <a:pt x="14710" y="12931"/>
                    <a:pt x="14814" y="13957"/>
                    <a:pt x="14814" y="15003"/>
                  </a:cubicBezTo>
                  <a:lnTo>
                    <a:pt x="14961" y="15003"/>
                  </a:lnTo>
                  <a:cubicBezTo>
                    <a:pt x="14940" y="13915"/>
                    <a:pt x="14835" y="12931"/>
                    <a:pt x="14647" y="11969"/>
                  </a:cubicBezTo>
                  <a:cubicBezTo>
                    <a:pt x="14647" y="11906"/>
                    <a:pt x="14626" y="11864"/>
                    <a:pt x="14626" y="11781"/>
                  </a:cubicBezTo>
                  <a:cubicBezTo>
                    <a:pt x="14501" y="11195"/>
                    <a:pt x="14333" y="10630"/>
                    <a:pt x="14145" y="10086"/>
                  </a:cubicBezTo>
                  <a:cubicBezTo>
                    <a:pt x="14124" y="10023"/>
                    <a:pt x="14103" y="9939"/>
                    <a:pt x="14082" y="9898"/>
                  </a:cubicBezTo>
                  <a:cubicBezTo>
                    <a:pt x="13831" y="9186"/>
                    <a:pt x="13517" y="8537"/>
                    <a:pt x="13182" y="7889"/>
                  </a:cubicBezTo>
                  <a:cubicBezTo>
                    <a:pt x="13140" y="7805"/>
                    <a:pt x="13078" y="7701"/>
                    <a:pt x="13057" y="7617"/>
                  </a:cubicBezTo>
                  <a:cubicBezTo>
                    <a:pt x="11718" y="5211"/>
                    <a:pt x="9730" y="3223"/>
                    <a:pt x="7324" y="1884"/>
                  </a:cubicBezTo>
                  <a:cubicBezTo>
                    <a:pt x="7240" y="1842"/>
                    <a:pt x="7177" y="1779"/>
                    <a:pt x="7073" y="1758"/>
                  </a:cubicBezTo>
                  <a:cubicBezTo>
                    <a:pt x="6403" y="1423"/>
                    <a:pt x="5754" y="1110"/>
                    <a:pt x="5064" y="879"/>
                  </a:cubicBezTo>
                  <a:cubicBezTo>
                    <a:pt x="5001" y="838"/>
                    <a:pt x="4917" y="817"/>
                    <a:pt x="4876" y="796"/>
                  </a:cubicBezTo>
                  <a:cubicBezTo>
                    <a:pt x="4311" y="607"/>
                    <a:pt x="3746" y="461"/>
                    <a:pt x="3181" y="314"/>
                  </a:cubicBezTo>
                  <a:cubicBezTo>
                    <a:pt x="3118" y="294"/>
                    <a:pt x="3076" y="294"/>
                    <a:pt x="2993" y="294"/>
                  </a:cubicBezTo>
                  <a:cubicBezTo>
                    <a:pt x="2030" y="84"/>
                    <a:pt x="1026"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8"/>
            <p:cNvSpPr/>
            <p:nvPr/>
          </p:nvSpPr>
          <p:spPr>
            <a:xfrm>
              <a:off x="3118200" y="2320525"/>
              <a:ext cx="335325" cy="336375"/>
            </a:xfrm>
            <a:custGeom>
              <a:avLst/>
              <a:gdLst/>
              <a:ahLst/>
              <a:cxnLst/>
              <a:rect l="l" t="t" r="r" b="b"/>
              <a:pathLst>
                <a:path w="13413" h="13455" extrusionOk="0">
                  <a:moveTo>
                    <a:pt x="1" y="1"/>
                  </a:moveTo>
                  <a:lnTo>
                    <a:pt x="1" y="168"/>
                  </a:lnTo>
                  <a:cubicBezTo>
                    <a:pt x="1340" y="168"/>
                    <a:pt x="2616" y="378"/>
                    <a:pt x="3830" y="733"/>
                  </a:cubicBezTo>
                  <a:cubicBezTo>
                    <a:pt x="3892" y="775"/>
                    <a:pt x="3955" y="775"/>
                    <a:pt x="4039" y="796"/>
                  </a:cubicBezTo>
                  <a:cubicBezTo>
                    <a:pt x="4771" y="1026"/>
                    <a:pt x="5441" y="1319"/>
                    <a:pt x="6131" y="1654"/>
                  </a:cubicBezTo>
                  <a:cubicBezTo>
                    <a:pt x="6194" y="1717"/>
                    <a:pt x="6299" y="1758"/>
                    <a:pt x="6382" y="1821"/>
                  </a:cubicBezTo>
                  <a:cubicBezTo>
                    <a:pt x="8579" y="3014"/>
                    <a:pt x="10420" y="4855"/>
                    <a:pt x="11634" y="7073"/>
                  </a:cubicBezTo>
                  <a:cubicBezTo>
                    <a:pt x="11697" y="7157"/>
                    <a:pt x="11739" y="7261"/>
                    <a:pt x="11781" y="7324"/>
                  </a:cubicBezTo>
                  <a:cubicBezTo>
                    <a:pt x="12115" y="7994"/>
                    <a:pt x="12408" y="8684"/>
                    <a:pt x="12638" y="9417"/>
                  </a:cubicBezTo>
                  <a:cubicBezTo>
                    <a:pt x="12659" y="9500"/>
                    <a:pt x="12680" y="9563"/>
                    <a:pt x="12680" y="9626"/>
                  </a:cubicBezTo>
                  <a:cubicBezTo>
                    <a:pt x="13057" y="10839"/>
                    <a:pt x="13266" y="12116"/>
                    <a:pt x="13266" y="13455"/>
                  </a:cubicBezTo>
                  <a:lnTo>
                    <a:pt x="13413" y="13455"/>
                  </a:lnTo>
                  <a:cubicBezTo>
                    <a:pt x="13413" y="12095"/>
                    <a:pt x="13245" y="10839"/>
                    <a:pt x="12889" y="9668"/>
                  </a:cubicBezTo>
                  <a:cubicBezTo>
                    <a:pt x="12869" y="9584"/>
                    <a:pt x="12869" y="9521"/>
                    <a:pt x="12848" y="9479"/>
                  </a:cubicBezTo>
                  <a:cubicBezTo>
                    <a:pt x="12638" y="8768"/>
                    <a:pt x="12345" y="8098"/>
                    <a:pt x="12032" y="7471"/>
                  </a:cubicBezTo>
                  <a:cubicBezTo>
                    <a:pt x="11990" y="7387"/>
                    <a:pt x="11948" y="7282"/>
                    <a:pt x="11906" y="7199"/>
                  </a:cubicBezTo>
                  <a:cubicBezTo>
                    <a:pt x="10651" y="4792"/>
                    <a:pt x="8663" y="2805"/>
                    <a:pt x="6236" y="1528"/>
                  </a:cubicBezTo>
                  <a:cubicBezTo>
                    <a:pt x="6152" y="1466"/>
                    <a:pt x="6047" y="1445"/>
                    <a:pt x="5964" y="1403"/>
                  </a:cubicBezTo>
                  <a:cubicBezTo>
                    <a:pt x="5315" y="1089"/>
                    <a:pt x="4625" y="796"/>
                    <a:pt x="3934" y="587"/>
                  </a:cubicBezTo>
                  <a:cubicBezTo>
                    <a:pt x="3871" y="545"/>
                    <a:pt x="3788" y="524"/>
                    <a:pt x="3746" y="524"/>
                  </a:cubicBezTo>
                  <a:cubicBezTo>
                    <a:pt x="2574" y="189"/>
                    <a:pt x="13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8"/>
            <p:cNvSpPr/>
            <p:nvPr/>
          </p:nvSpPr>
          <p:spPr>
            <a:xfrm>
              <a:off x="3117675" y="2358200"/>
              <a:ext cx="298200" cy="297150"/>
            </a:xfrm>
            <a:custGeom>
              <a:avLst/>
              <a:gdLst/>
              <a:ahLst/>
              <a:cxnLst/>
              <a:rect l="l" t="t" r="r" b="b"/>
              <a:pathLst>
                <a:path w="11928" h="11886" extrusionOk="0">
                  <a:moveTo>
                    <a:pt x="1" y="0"/>
                  </a:moveTo>
                  <a:lnTo>
                    <a:pt x="1" y="147"/>
                  </a:lnTo>
                  <a:cubicBezTo>
                    <a:pt x="1800" y="147"/>
                    <a:pt x="3495" y="565"/>
                    <a:pt x="5043" y="1298"/>
                  </a:cubicBezTo>
                  <a:cubicBezTo>
                    <a:pt x="5127" y="1360"/>
                    <a:pt x="5232" y="1381"/>
                    <a:pt x="5315" y="1423"/>
                  </a:cubicBezTo>
                  <a:cubicBezTo>
                    <a:pt x="7491" y="2553"/>
                    <a:pt x="9333" y="4353"/>
                    <a:pt x="10462" y="6591"/>
                  </a:cubicBezTo>
                  <a:cubicBezTo>
                    <a:pt x="10504" y="6654"/>
                    <a:pt x="10546" y="6759"/>
                    <a:pt x="10588" y="6842"/>
                  </a:cubicBezTo>
                  <a:cubicBezTo>
                    <a:pt x="11320" y="8370"/>
                    <a:pt x="11739" y="10086"/>
                    <a:pt x="11739" y="11885"/>
                  </a:cubicBezTo>
                  <a:lnTo>
                    <a:pt x="11906" y="11885"/>
                  </a:lnTo>
                  <a:cubicBezTo>
                    <a:pt x="11927" y="10148"/>
                    <a:pt x="11530" y="8495"/>
                    <a:pt x="10860" y="7010"/>
                  </a:cubicBezTo>
                  <a:cubicBezTo>
                    <a:pt x="10797" y="6926"/>
                    <a:pt x="10776" y="6822"/>
                    <a:pt x="10713" y="6738"/>
                  </a:cubicBezTo>
                  <a:cubicBezTo>
                    <a:pt x="9542" y="4311"/>
                    <a:pt x="7575" y="2344"/>
                    <a:pt x="5148" y="1172"/>
                  </a:cubicBezTo>
                  <a:cubicBezTo>
                    <a:pt x="5064" y="1109"/>
                    <a:pt x="4980" y="1088"/>
                    <a:pt x="4876" y="1047"/>
                  </a:cubicBezTo>
                  <a:cubicBezTo>
                    <a:pt x="3390" y="356"/>
                    <a:pt x="1737"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a:off x="3118200" y="2396375"/>
              <a:ext cx="258950" cy="258975"/>
            </a:xfrm>
            <a:custGeom>
              <a:avLst/>
              <a:gdLst/>
              <a:ahLst/>
              <a:cxnLst/>
              <a:rect l="l" t="t" r="r" b="b"/>
              <a:pathLst>
                <a:path w="10358" h="10359" extrusionOk="0">
                  <a:moveTo>
                    <a:pt x="1" y="1"/>
                  </a:moveTo>
                  <a:lnTo>
                    <a:pt x="1" y="168"/>
                  </a:lnTo>
                  <a:cubicBezTo>
                    <a:pt x="5629" y="168"/>
                    <a:pt x="10211" y="4750"/>
                    <a:pt x="10211" y="10358"/>
                  </a:cubicBezTo>
                  <a:lnTo>
                    <a:pt x="10358" y="10358"/>
                  </a:lnTo>
                  <a:cubicBezTo>
                    <a:pt x="10358" y="4667"/>
                    <a:pt x="5713"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3118200" y="2435100"/>
              <a:ext cx="220250" cy="220250"/>
            </a:xfrm>
            <a:custGeom>
              <a:avLst/>
              <a:gdLst/>
              <a:ahLst/>
              <a:cxnLst/>
              <a:rect l="l" t="t" r="r" b="b"/>
              <a:pathLst>
                <a:path w="8810" h="8810" extrusionOk="0">
                  <a:moveTo>
                    <a:pt x="1" y="0"/>
                  </a:moveTo>
                  <a:lnTo>
                    <a:pt x="1" y="168"/>
                  </a:lnTo>
                  <a:cubicBezTo>
                    <a:pt x="4771" y="168"/>
                    <a:pt x="8663" y="4038"/>
                    <a:pt x="8663" y="8809"/>
                  </a:cubicBezTo>
                  <a:lnTo>
                    <a:pt x="8809" y="8809"/>
                  </a:lnTo>
                  <a:cubicBezTo>
                    <a:pt x="8809" y="3955"/>
                    <a:pt x="485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a:off x="3118200" y="2473800"/>
              <a:ext cx="182050" cy="181550"/>
            </a:xfrm>
            <a:custGeom>
              <a:avLst/>
              <a:gdLst/>
              <a:ahLst/>
              <a:cxnLst/>
              <a:rect l="l" t="t" r="r" b="b"/>
              <a:pathLst>
                <a:path w="7282" h="7262" extrusionOk="0">
                  <a:moveTo>
                    <a:pt x="1" y="1"/>
                  </a:moveTo>
                  <a:lnTo>
                    <a:pt x="1" y="147"/>
                  </a:lnTo>
                  <a:cubicBezTo>
                    <a:pt x="3934" y="147"/>
                    <a:pt x="7115" y="3348"/>
                    <a:pt x="7115" y="7261"/>
                  </a:cubicBezTo>
                  <a:lnTo>
                    <a:pt x="7282" y="7261"/>
                  </a:lnTo>
                  <a:cubicBezTo>
                    <a:pt x="7282" y="3244"/>
                    <a:pt x="403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3118200" y="2512500"/>
              <a:ext cx="143350" cy="142850"/>
            </a:xfrm>
            <a:custGeom>
              <a:avLst/>
              <a:gdLst/>
              <a:ahLst/>
              <a:cxnLst/>
              <a:rect l="l" t="t" r="r" b="b"/>
              <a:pathLst>
                <a:path w="5734" h="5714" extrusionOk="0">
                  <a:moveTo>
                    <a:pt x="1" y="1"/>
                  </a:moveTo>
                  <a:lnTo>
                    <a:pt x="1" y="147"/>
                  </a:lnTo>
                  <a:cubicBezTo>
                    <a:pt x="3097" y="147"/>
                    <a:pt x="5566" y="2658"/>
                    <a:pt x="5566" y="5713"/>
                  </a:cubicBezTo>
                  <a:lnTo>
                    <a:pt x="5734" y="5713"/>
                  </a:lnTo>
                  <a:cubicBezTo>
                    <a:pt x="5734" y="2554"/>
                    <a:pt x="3160"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3118200" y="2550175"/>
              <a:ext cx="105175" cy="104650"/>
            </a:xfrm>
            <a:custGeom>
              <a:avLst/>
              <a:gdLst/>
              <a:ahLst/>
              <a:cxnLst/>
              <a:rect l="l" t="t" r="r" b="b"/>
              <a:pathLst>
                <a:path w="4207" h="4186" extrusionOk="0">
                  <a:moveTo>
                    <a:pt x="1" y="0"/>
                  </a:moveTo>
                  <a:lnTo>
                    <a:pt x="1" y="168"/>
                  </a:lnTo>
                  <a:cubicBezTo>
                    <a:pt x="2218" y="168"/>
                    <a:pt x="4039" y="1967"/>
                    <a:pt x="4039" y="4185"/>
                  </a:cubicBezTo>
                  <a:lnTo>
                    <a:pt x="4185" y="4185"/>
                  </a:lnTo>
                  <a:cubicBezTo>
                    <a:pt x="4206" y="1884"/>
                    <a:pt x="232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8"/>
            <p:cNvSpPr/>
            <p:nvPr/>
          </p:nvSpPr>
          <p:spPr>
            <a:xfrm>
              <a:off x="3118200" y="2588875"/>
              <a:ext cx="66975" cy="66475"/>
            </a:xfrm>
            <a:custGeom>
              <a:avLst/>
              <a:gdLst/>
              <a:ahLst/>
              <a:cxnLst/>
              <a:rect l="l" t="t" r="r" b="b"/>
              <a:pathLst>
                <a:path w="2679" h="2659" extrusionOk="0">
                  <a:moveTo>
                    <a:pt x="1" y="1"/>
                  </a:moveTo>
                  <a:lnTo>
                    <a:pt x="1" y="147"/>
                  </a:lnTo>
                  <a:cubicBezTo>
                    <a:pt x="1381" y="147"/>
                    <a:pt x="2511" y="1277"/>
                    <a:pt x="2511" y="2658"/>
                  </a:cubicBezTo>
                  <a:lnTo>
                    <a:pt x="2679" y="2658"/>
                  </a:lnTo>
                  <a:cubicBezTo>
                    <a:pt x="2679" y="1193"/>
                    <a:pt x="1465"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8"/>
            <p:cNvSpPr/>
            <p:nvPr/>
          </p:nvSpPr>
          <p:spPr>
            <a:xfrm>
              <a:off x="3699350" y="2164125"/>
              <a:ext cx="488600" cy="488600"/>
            </a:xfrm>
            <a:custGeom>
              <a:avLst/>
              <a:gdLst/>
              <a:ahLst/>
              <a:cxnLst/>
              <a:rect l="l" t="t" r="r" b="b"/>
              <a:pathLst>
                <a:path w="19544" h="19544" extrusionOk="0">
                  <a:moveTo>
                    <a:pt x="19543" y="1"/>
                  </a:moveTo>
                  <a:cubicBezTo>
                    <a:pt x="18916" y="1"/>
                    <a:pt x="18288" y="43"/>
                    <a:pt x="17660" y="84"/>
                  </a:cubicBezTo>
                  <a:cubicBezTo>
                    <a:pt x="17618" y="84"/>
                    <a:pt x="17556" y="84"/>
                    <a:pt x="17514" y="105"/>
                  </a:cubicBezTo>
                  <a:cubicBezTo>
                    <a:pt x="17032" y="168"/>
                    <a:pt x="16572" y="210"/>
                    <a:pt x="16091" y="315"/>
                  </a:cubicBezTo>
                  <a:cubicBezTo>
                    <a:pt x="16049" y="315"/>
                    <a:pt x="15986" y="356"/>
                    <a:pt x="15944" y="356"/>
                  </a:cubicBezTo>
                  <a:cubicBezTo>
                    <a:pt x="15442" y="440"/>
                    <a:pt x="14961" y="566"/>
                    <a:pt x="14501" y="691"/>
                  </a:cubicBezTo>
                  <a:cubicBezTo>
                    <a:pt x="14438" y="712"/>
                    <a:pt x="14396" y="712"/>
                    <a:pt x="14333" y="733"/>
                  </a:cubicBezTo>
                  <a:cubicBezTo>
                    <a:pt x="13852" y="880"/>
                    <a:pt x="13329" y="1026"/>
                    <a:pt x="12848" y="1214"/>
                  </a:cubicBezTo>
                  <a:cubicBezTo>
                    <a:pt x="12806" y="1235"/>
                    <a:pt x="12743" y="1256"/>
                    <a:pt x="12701" y="1256"/>
                  </a:cubicBezTo>
                  <a:cubicBezTo>
                    <a:pt x="12136" y="1486"/>
                    <a:pt x="11613" y="1716"/>
                    <a:pt x="11090" y="1947"/>
                  </a:cubicBezTo>
                  <a:cubicBezTo>
                    <a:pt x="11048" y="1968"/>
                    <a:pt x="10965" y="2009"/>
                    <a:pt x="10923" y="2030"/>
                  </a:cubicBezTo>
                  <a:cubicBezTo>
                    <a:pt x="10253" y="2344"/>
                    <a:pt x="9626" y="2700"/>
                    <a:pt x="9040" y="3097"/>
                  </a:cubicBezTo>
                  <a:lnTo>
                    <a:pt x="8789" y="3265"/>
                  </a:lnTo>
                  <a:cubicBezTo>
                    <a:pt x="6592" y="4729"/>
                    <a:pt x="4708" y="6613"/>
                    <a:pt x="3244" y="8810"/>
                  </a:cubicBezTo>
                  <a:lnTo>
                    <a:pt x="3097" y="9040"/>
                  </a:lnTo>
                  <a:cubicBezTo>
                    <a:pt x="2700" y="9647"/>
                    <a:pt x="2365" y="10274"/>
                    <a:pt x="2030" y="10923"/>
                  </a:cubicBezTo>
                  <a:cubicBezTo>
                    <a:pt x="1988" y="10965"/>
                    <a:pt x="1967" y="11048"/>
                    <a:pt x="1947" y="11111"/>
                  </a:cubicBezTo>
                  <a:cubicBezTo>
                    <a:pt x="1675" y="11634"/>
                    <a:pt x="1465" y="12157"/>
                    <a:pt x="1256" y="12701"/>
                  </a:cubicBezTo>
                  <a:cubicBezTo>
                    <a:pt x="1235" y="12743"/>
                    <a:pt x="1214" y="12806"/>
                    <a:pt x="1214" y="12848"/>
                  </a:cubicBezTo>
                  <a:cubicBezTo>
                    <a:pt x="1026" y="13350"/>
                    <a:pt x="879" y="13852"/>
                    <a:pt x="733" y="14354"/>
                  </a:cubicBezTo>
                  <a:cubicBezTo>
                    <a:pt x="712" y="14396"/>
                    <a:pt x="712" y="14459"/>
                    <a:pt x="691" y="14501"/>
                  </a:cubicBezTo>
                  <a:cubicBezTo>
                    <a:pt x="566" y="14982"/>
                    <a:pt x="461" y="15463"/>
                    <a:pt x="356" y="15945"/>
                  </a:cubicBezTo>
                  <a:cubicBezTo>
                    <a:pt x="356" y="15986"/>
                    <a:pt x="315" y="16049"/>
                    <a:pt x="315" y="16091"/>
                  </a:cubicBezTo>
                  <a:cubicBezTo>
                    <a:pt x="252" y="16572"/>
                    <a:pt x="168" y="17033"/>
                    <a:pt x="105" y="17514"/>
                  </a:cubicBezTo>
                  <a:cubicBezTo>
                    <a:pt x="105" y="17556"/>
                    <a:pt x="105" y="17618"/>
                    <a:pt x="84" y="17660"/>
                  </a:cubicBezTo>
                  <a:cubicBezTo>
                    <a:pt x="22" y="18288"/>
                    <a:pt x="1" y="18916"/>
                    <a:pt x="1" y="19543"/>
                  </a:cubicBezTo>
                  <a:lnTo>
                    <a:pt x="168" y="19543"/>
                  </a:lnTo>
                  <a:cubicBezTo>
                    <a:pt x="84" y="18999"/>
                    <a:pt x="105" y="18372"/>
                    <a:pt x="168" y="17744"/>
                  </a:cubicBezTo>
                  <a:cubicBezTo>
                    <a:pt x="168" y="17702"/>
                    <a:pt x="168" y="17639"/>
                    <a:pt x="189" y="17577"/>
                  </a:cubicBezTo>
                  <a:cubicBezTo>
                    <a:pt x="252" y="17116"/>
                    <a:pt x="315" y="16614"/>
                    <a:pt x="398" y="16175"/>
                  </a:cubicBezTo>
                  <a:cubicBezTo>
                    <a:pt x="398" y="16133"/>
                    <a:pt x="419" y="16070"/>
                    <a:pt x="419" y="16007"/>
                  </a:cubicBezTo>
                  <a:cubicBezTo>
                    <a:pt x="524" y="15526"/>
                    <a:pt x="628" y="15045"/>
                    <a:pt x="775" y="14543"/>
                  </a:cubicBezTo>
                  <a:cubicBezTo>
                    <a:pt x="796" y="14501"/>
                    <a:pt x="796" y="14438"/>
                    <a:pt x="817" y="14396"/>
                  </a:cubicBezTo>
                  <a:cubicBezTo>
                    <a:pt x="942" y="13873"/>
                    <a:pt x="1131" y="13371"/>
                    <a:pt x="1319" y="12869"/>
                  </a:cubicBezTo>
                  <a:cubicBezTo>
                    <a:pt x="1340" y="12827"/>
                    <a:pt x="1361" y="12764"/>
                    <a:pt x="1361" y="12722"/>
                  </a:cubicBezTo>
                  <a:cubicBezTo>
                    <a:pt x="1570" y="12178"/>
                    <a:pt x="1821" y="11613"/>
                    <a:pt x="2072" y="11090"/>
                  </a:cubicBezTo>
                  <a:cubicBezTo>
                    <a:pt x="2093" y="11048"/>
                    <a:pt x="2135" y="10965"/>
                    <a:pt x="2177" y="10923"/>
                  </a:cubicBezTo>
                  <a:cubicBezTo>
                    <a:pt x="2511" y="10232"/>
                    <a:pt x="2888" y="9605"/>
                    <a:pt x="3307" y="8977"/>
                  </a:cubicBezTo>
                  <a:cubicBezTo>
                    <a:pt x="3348" y="8893"/>
                    <a:pt x="3411" y="8831"/>
                    <a:pt x="3453" y="8726"/>
                  </a:cubicBezTo>
                  <a:cubicBezTo>
                    <a:pt x="4855" y="6696"/>
                    <a:pt x="6571" y="4960"/>
                    <a:pt x="8621" y="3558"/>
                  </a:cubicBezTo>
                  <a:cubicBezTo>
                    <a:pt x="8684" y="3516"/>
                    <a:pt x="8768" y="3453"/>
                    <a:pt x="8872" y="3411"/>
                  </a:cubicBezTo>
                  <a:cubicBezTo>
                    <a:pt x="9500" y="2993"/>
                    <a:pt x="10149" y="2616"/>
                    <a:pt x="10818" y="2281"/>
                  </a:cubicBezTo>
                  <a:cubicBezTo>
                    <a:pt x="10860" y="2261"/>
                    <a:pt x="10944" y="2240"/>
                    <a:pt x="10986" y="2177"/>
                  </a:cubicBezTo>
                  <a:cubicBezTo>
                    <a:pt x="11509" y="1926"/>
                    <a:pt x="12074" y="1675"/>
                    <a:pt x="12618" y="1465"/>
                  </a:cubicBezTo>
                  <a:cubicBezTo>
                    <a:pt x="12659" y="1444"/>
                    <a:pt x="12722" y="1424"/>
                    <a:pt x="12764" y="1424"/>
                  </a:cubicBezTo>
                  <a:cubicBezTo>
                    <a:pt x="13266" y="1235"/>
                    <a:pt x="13768" y="1089"/>
                    <a:pt x="14291" y="921"/>
                  </a:cubicBezTo>
                  <a:cubicBezTo>
                    <a:pt x="14333" y="900"/>
                    <a:pt x="14396" y="900"/>
                    <a:pt x="14438" y="880"/>
                  </a:cubicBezTo>
                  <a:cubicBezTo>
                    <a:pt x="14919" y="733"/>
                    <a:pt x="15421" y="649"/>
                    <a:pt x="15903" y="524"/>
                  </a:cubicBezTo>
                  <a:cubicBezTo>
                    <a:pt x="15965" y="524"/>
                    <a:pt x="16007" y="503"/>
                    <a:pt x="16070" y="503"/>
                  </a:cubicBezTo>
                  <a:cubicBezTo>
                    <a:pt x="16530" y="419"/>
                    <a:pt x="17012" y="356"/>
                    <a:pt x="17472" y="294"/>
                  </a:cubicBezTo>
                  <a:cubicBezTo>
                    <a:pt x="17535" y="294"/>
                    <a:pt x="17576" y="294"/>
                    <a:pt x="17639" y="273"/>
                  </a:cubicBezTo>
                  <a:cubicBezTo>
                    <a:pt x="18267" y="210"/>
                    <a:pt x="18895" y="168"/>
                    <a:pt x="19543" y="168"/>
                  </a:cubicBezTo>
                  <a:lnTo>
                    <a:pt x="195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8"/>
            <p:cNvSpPr/>
            <p:nvPr/>
          </p:nvSpPr>
          <p:spPr>
            <a:xfrm>
              <a:off x="3738075" y="2203375"/>
              <a:ext cx="449875" cy="450925"/>
            </a:xfrm>
            <a:custGeom>
              <a:avLst/>
              <a:gdLst/>
              <a:ahLst/>
              <a:cxnLst/>
              <a:rect l="l" t="t" r="r" b="b"/>
              <a:pathLst>
                <a:path w="17995" h="18037" extrusionOk="0">
                  <a:moveTo>
                    <a:pt x="17994" y="0"/>
                  </a:moveTo>
                  <a:cubicBezTo>
                    <a:pt x="17283" y="0"/>
                    <a:pt x="16592" y="63"/>
                    <a:pt x="15902" y="146"/>
                  </a:cubicBezTo>
                  <a:cubicBezTo>
                    <a:pt x="15860" y="146"/>
                    <a:pt x="15797" y="146"/>
                    <a:pt x="15755" y="167"/>
                  </a:cubicBezTo>
                  <a:cubicBezTo>
                    <a:pt x="15253" y="209"/>
                    <a:pt x="14751" y="314"/>
                    <a:pt x="14291" y="398"/>
                  </a:cubicBezTo>
                  <a:cubicBezTo>
                    <a:pt x="14228" y="398"/>
                    <a:pt x="14186" y="418"/>
                    <a:pt x="14123" y="418"/>
                  </a:cubicBezTo>
                  <a:cubicBezTo>
                    <a:pt x="13600" y="523"/>
                    <a:pt x="13098" y="670"/>
                    <a:pt x="12617" y="837"/>
                  </a:cubicBezTo>
                  <a:cubicBezTo>
                    <a:pt x="12554" y="879"/>
                    <a:pt x="12512" y="879"/>
                    <a:pt x="12450" y="900"/>
                  </a:cubicBezTo>
                  <a:cubicBezTo>
                    <a:pt x="11906" y="1088"/>
                    <a:pt x="11362" y="1297"/>
                    <a:pt x="10797" y="1527"/>
                  </a:cubicBezTo>
                  <a:cubicBezTo>
                    <a:pt x="10755" y="1548"/>
                    <a:pt x="10671" y="1569"/>
                    <a:pt x="10629" y="1611"/>
                  </a:cubicBezTo>
                  <a:cubicBezTo>
                    <a:pt x="9939" y="1925"/>
                    <a:pt x="9311" y="2260"/>
                    <a:pt x="8683" y="2615"/>
                  </a:cubicBezTo>
                  <a:lnTo>
                    <a:pt x="8453" y="2783"/>
                  </a:lnTo>
                  <a:cubicBezTo>
                    <a:pt x="6172" y="4227"/>
                    <a:pt x="4206" y="6152"/>
                    <a:pt x="2783" y="8453"/>
                  </a:cubicBezTo>
                  <a:lnTo>
                    <a:pt x="2615" y="8683"/>
                  </a:lnTo>
                  <a:cubicBezTo>
                    <a:pt x="2218" y="9311"/>
                    <a:pt x="1883" y="9981"/>
                    <a:pt x="1590" y="10629"/>
                  </a:cubicBezTo>
                  <a:cubicBezTo>
                    <a:pt x="1569" y="10671"/>
                    <a:pt x="1548" y="10755"/>
                    <a:pt x="1527" y="10818"/>
                  </a:cubicBezTo>
                  <a:cubicBezTo>
                    <a:pt x="1276" y="11341"/>
                    <a:pt x="1067" y="11885"/>
                    <a:pt x="900" y="12450"/>
                  </a:cubicBezTo>
                  <a:cubicBezTo>
                    <a:pt x="858" y="12512"/>
                    <a:pt x="858" y="12554"/>
                    <a:pt x="837" y="12617"/>
                  </a:cubicBezTo>
                  <a:cubicBezTo>
                    <a:pt x="690" y="13119"/>
                    <a:pt x="544" y="13642"/>
                    <a:pt x="418" y="14123"/>
                  </a:cubicBezTo>
                  <a:cubicBezTo>
                    <a:pt x="398" y="14186"/>
                    <a:pt x="398" y="14228"/>
                    <a:pt x="398" y="14291"/>
                  </a:cubicBezTo>
                  <a:cubicBezTo>
                    <a:pt x="293" y="14751"/>
                    <a:pt x="209" y="15253"/>
                    <a:pt x="167" y="15756"/>
                  </a:cubicBezTo>
                  <a:cubicBezTo>
                    <a:pt x="167" y="15797"/>
                    <a:pt x="126" y="15860"/>
                    <a:pt x="126" y="15902"/>
                  </a:cubicBezTo>
                  <a:cubicBezTo>
                    <a:pt x="63" y="16592"/>
                    <a:pt x="0" y="17304"/>
                    <a:pt x="0" y="18036"/>
                  </a:cubicBezTo>
                  <a:lnTo>
                    <a:pt x="167" y="18036"/>
                  </a:lnTo>
                  <a:cubicBezTo>
                    <a:pt x="84" y="17346"/>
                    <a:pt x="105" y="16655"/>
                    <a:pt x="209" y="15944"/>
                  </a:cubicBezTo>
                  <a:cubicBezTo>
                    <a:pt x="209" y="15881"/>
                    <a:pt x="209" y="15839"/>
                    <a:pt x="230" y="15776"/>
                  </a:cubicBezTo>
                  <a:cubicBezTo>
                    <a:pt x="293" y="15295"/>
                    <a:pt x="398" y="14793"/>
                    <a:pt x="502" y="14312"/>
                  </a:cubicBezTo>
                  <a:cubicBezTo>
                    <a:pt x="502" y="14270"/>
                    <a:pt x="523" y="14207"/>
                    <a:pt x="523" y="14165"/>
                  </a:cubicBezTo>
                  <a:cubicBezTo>
                    <a:pt x="628" y="13642"/>
                    <a:pt x="795" y="13119"/>
                    <a:pt x="942" y="12617"/>
                  </a:cubicBezTo>
                  <a:cubicBezTo>
                    <a:pt x="962" y="12575"/>
                    <a:pt x="962" y="12512"/>
                    <a:pt x="1004" y="12450"/>
                  </a:cubicBezTo>
                  <a:cubicBezTo>
                    <a:pt x="1172" y="11885"/>
                    <a:pt x="1381" y="11341"/>
                    <a:pt x="1653" y="10776"/>
                  </a:cubicBezTo>
                  <a:cubicBezTo>
                    <a:pt x="1674" y="10734"/>
                    <a:pt x="1695" y="10650"/>
                    <a:pt x="1737" y="10608"/>
                  </a:cubicBezTo>
                  <a:cubicBezTo>
                    <a:pt x="2051" y="9897"/>
                    <a:pt x="2406" y="9248"/>
                    <a:pt x="2825" y="8600"/>
                  </a:cubicBezTo>
                  <a:cubicBezTo>
                    <a:pt x="2887" y="8516"/>
                    <a:pt x="2929" y="8411"/>
                    <a:pt x="2992" y="8328"/>
                  </a:cubicBezTo>
                  <a:cubicBezTo>
                    <a:pt x="4352" y="6235"/>
                    <a:pt x="6152" y="4436"/>
                    <a:pt x="8244" y="3076"/>
                  </a:cubicBezTo>
                  <a:cubicBezTo>
                    <a:pt x="8328" y="3013"/>
                    <a:pt x="8390" y="2971"/>
                    <a:pt x="8495" y="2908"/>
                  </a:cubicBezTo>
                  <a:cubicBezTo>
                    <a:pt x="9165" y="2511"/>
                    <a:pt x="9813" y="2155"/>
                    <a:pt x="10525" y="1820"/>
                  </a:cubicBezTo>
                  <a:cubicBezTo>
                    <a:pt x="10566" y="1779"/>
                    <a:pt x="10650" y="1758"/>
                    <a:pt x="10692" y="1737"/>
                  </a:cubicBezTo>
                  <a:cubicBezTo>
                    <a:pt x="11257" y="1507"/>
                    <a:pt x="11801" y="1255"/>
                    <a:pt x="12366" y="1088"/>
                  </a:cubicBezTo>
                  <a:cubicBezTo>
                    <a:pt x="12429" y="1046"/>
                    <a:pt x="12470" y="1046"/>
                    <a:pt x="12533" y="1025"/>
                  </a:cubicBezTo>
                  <a:cubicBezTo>
                    <a:pt x="13035" y="879"/>
                    <a:pt x="13559" y="711"/>
                    <a:pt x="14082" y="607"/>
                  </a:cubicBezTo>
                  <a:cubicBezTo>
                    <a:pt x="14123" y="607"/>
                    <a:pt x="14186" y="586"/>
                    <a:pt x="14228" y="586"/>
                  </a:cubicBezTo>
                  <a:cubicBezTo>
                    <a:pt x="14709" y="481"/>
                    <a:pt x="15191" y="398"/>
                    <a:pt x="15693" y="314"/>
                  </a:cubicBezTo>
                  <a:cubicBezTo>
                    <a:pt x="15755" y="314"/>
                    <a:pt x="15797" y="293"/>
                    <a:pt x="15860" y="293"/>
                  </a:cubicBezTo>
                  <a:cubicBezTo>
                    <a:pt x="16551" y="209"/>
                    <a:pt x="17262" y="167"/>
                    <a:pt x="17994" y="167"/>
                  </a:cubicBezTo>
                  <a:lnTo>
                    <a:pt x="179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8"/>
            <p:cNvSpPr/>
            <p:nvPr/>
          </p:nvSpPr>
          <p:spPr>
            <a:xfrm>
              <a:off x="3774150" y="2243650"/>
              <a:ext cx="412750" cy="412200"/>
            </a:xfrm>
            <a:custGeom>
              <a:avLst/>
              <a:gdLst/>
              <a:ahLst/>
              <a:cxnLst/>
              <a:rect l="l" t="t" r="r" b="b"/>
              <a:pathLst>
                <a:path w="16510" h="16488" extrusionOk="0">
                  <a:moveTo>
                    <a:pt x="16509" y="0"/>
                  </a:moveTo>
                  <a:cubicBezTo>
                    <a:pt x="15673" y="0"/>
                    <a:pt x="14857" y="42"/>
                    <a:pt x="14040" y="168"/>
                  </a:cubicBezTo>
                  <a:cubicBezTo>
                    <a:pt x="13999" y="168"/>
                    <a:pt x="13936" y="209"/>
                    <a:pt x="13894" y="209"/>
                  </a:cubicBezTo>
                  <a:cubicBezTo>
                    <a:pt x="13371" y="293"/>
                    <a:pt x="12848" y="398"/>
                    <a:pt x="12346" y="523"/>
                  </a:cubicBezTo>
                  <a:cubicBezTo>
                    <a:pt x="12283" y="544"/>
                    <a:pt x="12241" y="544"/>
                    <a:pt x="12157" y="565"/>
                  </a:cubicBezTo>
                  <a:cubicBezTo>
                    <a:pt x="11592" y="732"/>
                    <a:pt x="11027" y="921"/>
                    <a:pt x="10483" y="1130"/>
                  </a:cubicBezTo>
                  <a:cubicBezTo>
                    <a:pt x="10442" y="1151"/>
                    <a:pt x="10358" y="1172"/>
                    <a:pt x="10295" y="1193"/>
                  </a:cubicBezTo>
                  <a:cubicBezTo>
                    <a:pt x="9626" y="1486"/>
                    <a:pt x="8935" y="1800"/>
                    <a:pt x="8307" y="2176"/>
                  </a:cubicBezTo>
                  <a:cubicBezTo>
                    <a:pt x="8245" y="2218"/>
                    <a:pt x="8161" y="2260"/>
                    <a:pt x="8056" y="2323"/>
                  </a:cubicBezTo>
                  <a:cubicBezTo>
                    <a:pt x="5692" y="3745"/>
                    <a:pt x="3746" y="5691"/>
                    <a:pt x="2323" y="8056"/>
                  </a:cubicBezTo>
                  <a:cubicBezTo>
                    <a:pt x="2281" y="8139"/>
                    <a:pt x="2219" y="8202"/>
                    <a:pt x="2177" y="8307"/>
                  </a:cubicBezTo>
                  <a:cubicBezTo>
                    <a:pt x="1800" y="8935"/>
                    <a:pt x="1486" y="9625"/>
                    <a:pt x="1193" y="10295"/>
                  </a:cubicBezTo>
                  <a:cubicBezTo>
                    <a:pt x="1172" y="10357"/>
                    <a:pt x="1152" y="10441"/>
                    <a:pt x="1131" y="10483"/>
                  </a:cubicBezTo>
                  <a:cubicBezTo>
                    <a:pt x="921" y="11027"/>
                    <a:pt x="733" y="11592"/>
                    <a:pt x="566" y="12157"/>
                  </a:cubicBezTo>
                  <a:cubicBezTo>
                    <a:pt x="545" y="12220"/>
                    <a:pt x="545" y="12261"/>
                    <a:pt x="524" y="12345"/>
                  </a:cubicBezTo>
                  <a:cubicBezTo>
                    <a:pt x="398" y="12826"/>
                    <a:pt x="294" y="13349"/>
                    <a:pt x="210" y="13872"/>
                  </a:cubicBezTo>
                  <a:cubicBezTo>
                    <a:pt x="210" y="13935"/>
                    <a:pt x="189" y="13977"/>
                    <a:pt x="189" y="14040"/>
                  </a:cubicBezTo>
                  <a:cubicBezTo>
                    <a:pt x="43" y="14856"/>
                    <a:pt x="1" y="15672"/>
                    <a:pt x="1" y="16488"/>
                  </a:cubicBezTo>
                  <a:lnTo>
                    <a:pt x="147" y="16488"/>
                  </a:lnTo>
                  <a:cubicBezTo>
                    <a:pt x="147" y="15609"/>
                    <a:pt x="231" y="14772"/>
                    <a:pt x="356" y="13956"/>
                  </a:cubicBezTo>
                  <a:cubicBezTo>
                    <a:pt x="356" y="13914"/>
                    <a:pt x="398" y="13852"/>
                    <a:pt x="398" y="13810"/>
                  </a:cubicBezTo>
                  <a:cubicBezTo>
                    <a:pt x="461" y="13287"/>
                    <a:pt x="608" y="12764"/>
                    <a:pt x="733" y="12261"/>
                  </a:cubicBezTo>
                  <a:cubicBezTo>
                    <a:pt x="754" y="12220"/>
                    <a:pt x="754" y="12157"/>
                    <a:pt x="775" y="12073"/>
                  </a:cubicBezTo>
                  <a:cubicBezTo>
                    <a:pt x="942" y="11508"/>
                    <a:pt x="1152" y="10922"/>
                    <a:pt x="1361" y="10378"/>
                  </a:cubicBezTo>
                  <a:cubicBezTo>
                    <a:pt x="1382" y="10336"/>
                    <a:pt x="1403" y="10253"/>
                    <a:pt x="1444" y="10190"/>
                  </a:cubicBezTo>
                  <a:cubicBezTo>
                    <a:pt x="1716" y="9499"/>
                    <a:pt x="2072" y="8809"/>
                    <a:pt x="2449" y="8160"/>
                  </a:cubicBezTo>
                  <a:cubicBezTo>
                    <a:pt x="2512" y="8077"/>
                    <a:pt x="2553" y="7972"/>
                    <a:pt x="2616" y="7888"/>
                  </a:cubicBezTo>
                  <a:cubicBezTo>
                    <a:pt x="3955" y="5754"/>
                    <a:pt x="5776" y="3913"/>
                    <a:pt x="7931" y="2595"/>
                  </a:cubicBezTo>
                  <a:cubicBezTo>
                    <a:pt x="7994" y="2532"/>
                    <a:pt x="8098" y="2490"/>
                    <a:pt x="8182" y="2427"/>
                  </a:cubicBezTo>
                  <a:cubicBezTo>
                    <a:pt x="8831" y="2030"/>
                    <a:pt x="9521" y="1695"/>
                    <a:pt x="10232" y="1402"/>
                  </a:cubicBezTo>
                  <a:cubicBezTo>
                    <a:pt x="10295" y="1381"/>
                    <a:pt x="10358" y="1360"/>
                    <a:pt x="10400" y="1339"/>
                  </a:cubicBezTo>
                  <a:cubicBezTo>
                    <a:pt x="10965" y="1088"/>
                    <a:pt x="11530" y="921"/>
                    <a:pt x="12116" y="753"/>
                  </a:cubicBezTo>
                  <a:cubicBezTo>
                    <a:pt x="12157" y="732"/>
                    <a:pt x="12220" y="732"/>
                    <a:pt x="12283" y="712"/>
                  </a:cubicBezTo>
                  <a:cubicBezTo>
                    <a:pt x="12785" y="565"/>
                    <a:pt x="13308" y="460"/>
                    <a:pt x="13831" y="356"/>
                  </a:cubicBezTo>
                  <a:cubicBezTo>
                    <a:pt x="13894" y="356"/>
                    <a:pt x="13936" y="335"/>
                    <a:pt x="13999" y="335"/>
                  </a:cubicBezTo>
                  <a:cubicBezTo>
                    <a:pt x="14794" y="209"/>
                    <a:pt x="15631" y="147"/>
                    <a:pt x="16509" y="147"/>
                  </a:cubicBezTo>
                  <a:lnTo>
                    <a:pt x="165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8"/>
            <p:cNvSpPr/>
            <p:nvPr/>
          </p:nvSpPr>
          <p:spPr>
            <a:xfrm>
              <a:off x="3813400" y="2280775"/>
              <a:ext cx="373500" cy="373525"/>
            </a:xfrm>
            <a:custGeom>
              <a:avLst/>
              <a:gdLst/>
              <a:ahLst/>
              <a:cxnLst/>
              <a:rect l="l" t="t" r="r" b="b"/>
              <a:pathLst>
                <a:path w="14940" h="14941" extrusionOk="0">
                  <a:moveTo>
                    <a:pt x="14939" y="1"/>
                  </a:moveTo>
                  <a:cubicBezTo>
                    <a:pt x="13914" y="1"/>
                    <a:pt x="12910" y="105"/>
                    <a:pt x="11947" y="294"/>
                  </a:cubicBezTo>
                  <a:cubicBezTo>
                    <a:pt x="11906" y="294"/>
                    <a:pt x="11843" y="315"/>
                    <a:pt x="11759" y="315"/>
                  </a:cubicBezTo>
                  <a:cubicBezTo>
                    <a:pt x="11194" y="440"/>
                    <a:pt x="10608" y="608"/>
                    <a:pt x="10064" y="796"/>
                  </a:cubicBezTo>
                  <a:cubicBezTo>
                    <a:pt x="10022" y="817"/>
                    <a:pt x="9939" y="838"/>
                    <a:pt x="9876" y="859"/>
                  </a:cubicBezTo>
                  <a:cubicBezTo>
                    <a:pt x="9185" y="1110"/>
                    <a:pt x="8516" y="1424"/>
                    <a:pt x="7867" y="1758"/>
                  </a:cubicBezTo>
                  <a:cubicBezTo>
                    <a:pt x="7784" y="1800"/>
                    <a:pt x="7679" y="1863"/>
                    <a:pt x="7616" y="1884"/>
                  </a:cubicBezTo>
                  <a:cubicBezTo>
                    <a:pt x="5210" y="3244"/>
                    <a:pt x="3222" y="5232"/>
                    <a:pt x="1883" y="7617"/>
                  </a:cubicBezTo>
                  <a:cubicBezTo>
                    <a:pt x="1820" y="7701"/>
                    <a:pt x="1779" y="7763"/>
                    <a:pt x="1758" y="7868"/>
                  </a:cubicBezTo>
                  <a:cubicBezTo>
                    <a:pt x="1402" y="8538"/>
                    <a:pt x="1088" y="9186"/>
                    <a:pt x="858" y="9898"/>
                  </a:cubicBezTo>
                  <a:cubicBezTo>
                    <a:pt x="837" y="9939"/>
                    <a:pt x="816" y="10023"/>
                    <a:pt x="774" y="10065"/>
                  </a:cubicBezTo>
                  <a:cubicBezTo>
                    <a:pt x="607" y="10630"/>
                    <a:pt x="439" y="11195"/>
                    <a:pt x="314" y="11781"/>
                  </a:cubicBezTo>
                  <a:cubicBezTo>
                    <a:pt x="293" y="11823"/>
                    <a:pt x="293" y="11864"/>
                    <a:pt x="293" y="11948"/>
                  </a:cubicBezTo>
                  <a:cubicBezTo>
                    <a:pt x="84" y="12911"/>
                    <a:pt x="0" y="13915"/>
                    <a:pt x="0" y="14940"/>
                  </a:cubicBezTo>
                  <a:lnTo>
                    <a:pt x="146" y="14940"/>
                  </a:lnTo>
                  <a:cubicBezTo>
                    <a:pt x="126" y="13936"/>
                    <a:pt x="230" y="12932"/>
                    <a:pt x="439" y="11927"/>
                  </a:cubicBezTo>
                  <a:cubicBezTo>
                    <a:pt x="439" y="11885"/>
                    <a:pt x="460" y="11823"/>
                    <a:pt x="460" y="11739"/>
                  </a:cubicBezTo>
                  <a:cubicBezTo>
                    <a:pt x="607" y="11174"/>
                    <a:pt x="753" y="10588"/>
                    <a:pt x="962" y="10044"/>
                  </a:cubicBezTo>
                  <a:cubicBezTo>
                    <a:pt x="983" y="9960"/>
                    <a:pt x="1025" y="9919"/>
                    <a:pt x="1046" y="9835"/>
                  </a:cubicBezTo>
                  <a:cubicBezTo>
                    <a:pt x="1297" y="9102"/>
                    <a:pt x="1611" y="8433"/>
                    <a:pt x="2009" y="7763"/>
                  </a:cubicBezTo>
                  <a:cubicBezTo>
                    <a:pt x="2071" y="7701"/>
                    <a:pt x="2113" y="7596"/>
                    <a:pt x="2176" y="7512"/>
                  </a:cubicBezTo>
                  <a:cubicBezTo>
                    <a:pt x="3452" y="5315"/>
                    <a:pt x="5273" y="3474"/>
                    <a:pt x="7470" y="2198"/>
                  </a:cubicBezTo>
                  <a:cubicBezTo>
                    <a:pt x="7553" y="2156"/>
                    <a:pt x="7658" y="2093"/>
                    <a:pt x="7742" y="2051"/>
                  </a:cubicBezTo>
                  <a:cubicBezTo>
                    <a:pt x="8390" y="1675"/>
                    <a:pt x="9102" y="1340"/>
                    <a:pt x="9813" y="1068"/>
                  </a:cubicBezTo>
                  <a:cubicBezTo>
                    <a:pt x="9876" y="1047"/>
                    <a:pt x="9939" y="1026"/>
                    <a:pt x="10022" y="1005"/>
                  </a:cubicBezTo>
                  <a:cubicBezTo>
                    <a:pt x="10566" y="775"/>
                    <a:pt x="11131" y="628"/>
                    <a:pt x="11717" y="503"/>
                  </a:cubicBezTo>
                  <a:cubicBezTo>
                    <a:pt x="11759" y="482"/>
                    <a:pt x="11822" y="482"/>
                    <a:pt x="11906" y="482"/>
                  </a:cubicBezTo>
                  <a:cubicBezTo>
                    <a:pt x="12889" y="252"/>
                    <a:pt x="13914" y="168"/>
                    <a:pt x="14939" y="168"/>
                  </a:cubicBezTo>
                  <a:lnTo>
                    <a:pt x="149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8"/>
            <p:cNvSpPr/>
            <p:nvPr/>
          </p:nvSpPr>
          <p:spPr>
            <a:xfrm>
              <a:off x="3852100" y="2318450"/>
              <a:ext cx="335325" cy="335850"/>
            </a:xfrm>
            <a:custGeom>
              <a:avLst/>
              <a:gdLst/>
              <a:ahLst/>
              <a:cxnLst/>
              <a:rect l="l" t="t" r="r" b="b"/>
              <a:pathLst>
                <a:path w="13413" h="13434" extrusionOk="0">
                  <a:moveTo>
                    <a:pt x="13412" y="0"/>
                  </a:moveTo>
                  <a:cubicBezTo>
                    <a:pt x="12094" y="0"/>
                    <a:pt x="10881" y="189"/>
                    <a:pt x="9667" y="523"/>
                  </a:cubicBezTo>
                  <a:cubicBezTo>
                    <a:pt x="9583" y="565"/>
                    <a:pt x="9542" y="565"/>
                    <a:pt x="9479" y="586"/>
                  </a:cubicBezTo>
                  <a:cubicBezTo>
                    <a:pt x="8788" y="795"/>
                    <a:pt x="8098" y="1088"/>
                    <a:pt x="7449" y="1402"/>
                  </a:cubicBezTo>
                  <a:cubicBezTo>
                    <a:pt x="7365" y="1444"/>
                    <a:pt x="7261" y="1465"/>
                    <a:pt x="7177" y="1528"/>
                  </a:cubicBezTo>
                  <a:cubicBezTo>
                    <a:pt x="4771" y="2783"/>
                    <a:pt x="2783" y="4771"/>
                    <a:pt x="1507" y="7198"/>
                  </a:cubicBezTo>
                  <a:cubicBezTo>
                    <a:pt x="1465" y="7282"/>
                    <a:pt x="1423" y="7386"/>
                    <a:pt x="1381" y="7470"/>
                  </a:cubicBezTo>
                  <a:cubicBezTo>
                    <a:pt x="1067" y="8119"/>
                    <a:pt x="775" y="8788"/>
                    <a:pt x="565" y="9500"/>
                  </a:cubicBezTo>
                  <a:cubicBezTo>
                    <a:pt x="544" y="9562"/>
                    <a:pt x="523" y="9625"/>
                    <a:pt x="523" y="9688"/>
                  </a:cubicBezTo>
                  <a:cubicBezTo>
                    <a:pt x="168" y="10860"/>
                    <a:pt x="0" y="12115"/>
                    <a:pt x="0" y="13433"/>
                  </a:cubicBezTo>
                  <a:lnTo>
                    <a:pt x="147" y="13433"/>
                  </a:lnTo>
                  <a:cubicBezTo>
                    <a:pt x="126" y="12157"/>
                    <a:pt x="335" y="10860"/>
                    <a:pt x="691" y="9646"/>
                  </a:cubicBezTo>
                  <a:cubicBezTo>
                    <a:pt x="733" y="9562"/>
                    <a:pt x="733" y="9500"/>
                    <a:pt x="754" y="9437"/>
                  </a:cubicBezTo>
                  <a:cubicBezTo>
                    <a:pt x="984" y="8704"/>
                    <a:pt x="1277" y="8014"/>
                    <a:pt x="1611" y="7344"/>
                  </a:cubicBezTo>
                  <a:cubicBezTo>
                    <a:pt x="1674" y="7261"/>
                    <a:pt x="1716" y="7156"/>
                    <a:pt x="1779" y="7072"/>
                  </a:cubicBezTo>
                  <a:cubicBezTo>
                    <a:pt x="2972" y="4875"/>
                    <a:pt x="4813" y="3055"/>
                    <a:pt x="7031" y="1821"/>
                  </a:cubicBezTo>
                  <a:cubicBezTo>
                    <a:pt x="7114" y="1758"/>
                    <a:pt x="7219" y="1716"/>
                    <a:pt x="7282" y="1653"/>
                  </a:cubicBezTo>
                  <a:cubicBezTo>
                    <a:pt x="7951" y="1318"/>
                    <a:pt x="8642" y="1025"/>
                    <a:pt x="9374" y="795"/>
                  </a:cubicBezTo>
                  <a:cubicBezTo>
                    <a:pt x="9458" y="774"/>
                    <a:pt x="9521" y="733"/>
                    <a:pt x="9583" y="733"/>
                  </a:cubicBezTo>
                  <a:cubicBezTo>
                    <a:pt x="10797" y="377"/>
                    <a:pt x="12073" y="168"/>
                    <a:pt x="13412" y="168"/>
                  </a:cubicBezTo>
                  <a:lnTo>
                    <a:pt x="134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8"/>
            <p:cNvSpPr/>
            <p:nvPr/>
          </p:nvSpPr>
          <p:spPr>
            <a:xfrm>
              <a:off x="3889225" y="2358200"/>
              <a:ext cx="297675" cy="297150"/>
            </a:xfrm>
            <a:custGeom>
              <a:avLst/>
              <a:gdLst/>
              <a:ahLst/>
              <a:cxnLst/>
              <a:rect l="l" t="t" r="r" b="b"/>
              <a:pathLst>
                <a:path w="11907" h="11886" extrusionOk="0">
                  <a:moveTo>
                    <a:pt x="11906" y="0"/>
                  </a:moveTo>
                  <a:cubicBezTo>
                    <a:pt x="10149" y="0"/>
                    <a:pt x="8496" y="356"/>
                    <a:pt x="7010" y="1047"/>
                  </a:cubicBezTo>
                  <a:cubicBezTo>
                    <a:pt x="6927" y="1068"/>
                    <a:pt x="6822" y="1109"/>
                    <a:pt x="6738" y="1172"/>
                  </a:cubicBezTo>
                  <a:cubicBezTo>
                    <a:pt x="4311" y="2344"/>
                    <a:pt x="2344" y="4311"/>
                    <a:pt x="1173" y="6738"/>
                  </a:cubicBezTo>
                  <a:cubicBezTo>
                    <a:pt x="1131" y="6822"/>
                    <a:pt x="1089" y="6905"/>
                    <a:pt x="1047" y="7010"/>
                  </a:cubicBezTo>
                  <a:cubicBezTo>
                    <a:pt x="357" y="8495"/>
                    <a:pt x="1" y="10148"/>
                    <a:pt x="1" y="11885"/>
                  </a:cubicBezTo>
                  <a:lnTo>
                    <a:pt x="147" y="11885"/>
                  </a:lnTo>
                  <a:cubicBezTo>
                    <a:pt x="189" y="10065"/>
                    <a:pt x="608" y="8370"/>
                    <a:pt x="1298" y="6842"/>
                  </a:cubicBezTo>
                  <a:cubicBezTo>
                    <a:pt x="1361" y="6759"/>
                    <a:pt x="1382" y="6654"/>
                    <a:pt x="1445" y="6591"/>
                  </a:cubicBezTo>
                  <a:cubicBezTo>
                    <a:pt x="2554" y="4394"/>
                    <a:pt x="4374" y="2553"/>
                    <a:pt x="6592" y="1423"/>
                  </a:cubicBezTo>
                  <a:cubicBezTo>
                    <a:pt x="6676" y="1381"/>
                    <a:pt x="6780" y="1360"/>
                    <a:pt x="6843" y="1298"/>
                  </a:cubicBezTo>
                  <a:cubicBezTo>
                    <a:pt x="8370" y="565"/>
                    <a:pt x="10086" y="147"/>
                    <a:pt x="11906" y="147"/>
                  </a:cubicBezTo>
                  <a:lnTo>
                    <a:pt x="119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8"/>
            <p:cNvSpPr/>
            <p:nvPr/>
          </p:nvSpPr>
          <p:spPr>
            <a:xfrm>
              <a:off x="3928475" y="2396375"/>
              <a:ext cx="258425" cy="258450"/>
            </a:xfrm>
            <a:custGeom>
              <a:avLst/>
              <a:gdLst/>
              <a:ahLst/>
              <a:cxnLst/>
              <a:rect l="l" t="t" r="r" b="b"/>
              <a:pathLst>
                <a:path w="10337" h="10338" extrusionOk="0">
                  <a:moveTo>
                    <a:pt x="10336" y="1"/>
                  </a:moveTo>
                  <a:cubicBezTo>
                    <a:pt x="4624" y="1"/>
                    <a:pt x="0" y="4625"/>
                    <a:pt x="0" y="10337"/>
                  </a:cubicBezTo>
                  <a:lnTo>
                    <a:pt x="147" y="10337"/>
                  </a:lnTo>
                  <a:cubicBezTo>
                    <a:pt x="147" y="4750"/>
                    <a:pt x="4708" y="168"/>
                    <a:pt x="10336" y="168"/>
                  </a:cubicBezTo>
                  <a:lnTo>
                    <a:pt x="103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8"/>
            <p:cNvSpPr/>
            <p:nvPr/>
          </p:nvSpPr>
          <p:spPr>
            <a:xfrm>
              <a:off x="3967175" y="2435100"/>
              <a:ext cx="219725" cy="220250"/>
            </a:xfrm>
            <a:custGeom>
              <a:avLst/>
              <a:gdLst/>
              <a:ahLst/>
              <a:cxnLst/>
              <a:rect l="l" t="t" r="r" b="b"/>
              <a:pathLst>
                <a:path w="8789" h="8810" extrusionOk="0">
                  <a:moveTo>
                    <a:pt x="8788" y="0"/>
                  </a:moveTo>
                  <a:cubicBezTo>
                    <a:pt x="3913" y="0"/>
                    <a:pt x="1" y="3955"/>
                    <a:pt x="1" y="8809"/>
                  </a:cubicBezTo>
                  <a:lnTo>
                    <a:pt x="147" y="8809"/>
                  </a:lnTo>
                  <a:cubicBezTo>
                    <a:pt x="147" y="4038"/>
                    <a:pt x="4018" y="168"/>
                    <a:pt x="8788" y="168"/>
                  </a:cubicBezTo>
                  <a:lnTo>
                    <a:pt x="87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8"/>
            <p:cNvSpPr/>
            <p:nvPr/>
          </p:nvSpPr>
          <p:spPr>
            <a:xfrm>
              <a:off x="4004850" y="2472750"/>
              <a:ext cx="182050" cy="182075"/>
            </a:xfrm>
            <a:custGeom>
              <a:avLst/>
              <a:gdLst/>
              <a:ahLst/>
              <a:cxnLst/>
              <a:rect l="l" t="t" r="r" b="b"/>
              <a:pathLst>
                <a:path w="7282" h="7283" extrusionOk="0">
                  <a:moveTo>
                    <a:pt x="7281" y="1"/>
                  </a:moveTo>
                  <a:cubicBezTo>
                    <a:pt x="3264" y="1"/>
                    <a:pt x="0" y="3286"/>
                    <a:pt x="0" y="7282"/>
                  </a:cubicBezTo>
                  <a:lnTo>
                    <a:pt x="167" y="7282"/>
                  </a:lnTo>
                  <a:cubicBezTo>
                    <a:pt x="167" y="3369"/>
                    <a:pt x="3348" y="168"/>
                    <a:pt x="7281" y="168"/>
                  </a:cubicBezTo>
                  <a:lnTo>
                    <a:pt x="72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8"/>
            <p:cNvSpPr/>
            <p:nvPr/>
          </p:nvSpPr>
          <p:spPr>
            <a:xfrm>
              <a:off x="4043550" y="2511475"/>
              <a:ext cx="143350" cy="143350"/>
            </a:xfrm>
            <a:custGeom>
              <a:avLst/>
              <a:gdLst/>
              <a:ahLst/>
              <a:cxnLst/>
              <a:rect l="l" t="t" r="r" b="b"/>
              <a:pathLst>
                <a:path w="5734" h="5734" extrusionOk="0">
                  <a:moveTo>
                    <a:pt x="5733" y="0"/>
                  </a:moveTo>
                  <a:cubicBezTo>
                    <a:pt x="2553" y="0"/>
                    <a:pt x="0" y="2574"/>
                    <a:pt x="0" y="5733"/>
                  </a:cubicBezTo>
                  <a:lnTo>
                    <a:pt x="147" y="5733"/>
                  </a:lnTo>
                  <a:cubicBezTo>
                    <a:pt x="147" y="2678"/>
                    <a:pt x="2658" y="167"/>
                    <a:pt x="5733" y="167"/>
                  </a:cubicBezTo>
                  <a:lnTo>
                    <a:pt x="57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8"/>
            <p:cNvSpPr/>
            <p:nvPr/>
          </p:nvSpPr>
          <p:spPr>
            <a:xfrm>
              <a:off x="4082250" y="2550175"/>
              <a:ext cx="104650" cy="104650"/>
            </a:xfrm>
            <a:custGeom>
              <a:avLst/>
              <a:gdLst/>
              <a:ahLst/>
              <a:cxnLst/>
              <a:rect l="l" t="t" r="r" b="b"/>
              <a:pathLst>
                <a:path w="4186" h="4186" extrusionOk="0">
                  <a:moveTo>
                    <a:pt x="4185" y="0"/>
                  </a:moveTo>
                  <a:cubicBezTo>
                    <a:pt x="1884" y="0"/>
                    <a:pt x="1" y="1884"/>
                    <a:pt x="1" y="4185"/>
                  </a:cubicBezTo>
                  <a:lnTo>
                    <a:pt x="147" y="4185"/>
                  </a:lnTo>
                  <a:cubicBezTo>
                    <a:pt x="147" y="1967"/>
                    <a:pt x="1947" y="168"/>
                    <a:pt x="4185" y="168"/>
                  </a:cubicBezTo>
                  <a:lnTo>
                    <a:pt x="41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8"/>
            <p:cNvSpPr/>
            <p:nvPr/>
          </p:nvSpPr>
          <p:spPr>
            <a:xfrm>
              <a:off x="4120450" y="2588875"/>
              <a:ext cx="66450" cy="65950"/>
            </a:xfrm>
            <a:custGeom>
              <a:avLst/>
              <a:gdLst/>
              <a:ahLst/>
              <a:cxnLst/>
              <a:rect l="l" t="t" r="r" b="b"/>
              <a:pathLst>
                <a:path w="2658" h="2638" extrusionOk="0">
                  <a:moveTo>
                    <a:pt x="2657" y="1"/>
                  </a:moveTo>
                  <a:cubicBezTo>
                    <a:pt x="1193" y="1"/>
                    <a:pt x="0" y="1172"/>
                    <a:pt x="0" y="2637"/>
                  </a:cubicBezTo>
                  <a:lnTo>
                    <a:pt x="168" y="2637"/>
                  </a:lnTo>
                  <a:cubicBezTo>
                    <a:pt x="168" y="1277"/>
                    <a:pt x="1297" y="147"/>
                    <a:pt x="2657" y="147"/>
                  </a:cubicBezTo>
                  <a:lnTo>
                    <a:pt x="26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8"/>
            <p:cNvSpPr/>
            <p:nvPr/>
          </p:nvSpPr>
          <p:spPr>
            <a:xfrm>
              <a:off x="3695700" y="1585075"/>
              <a:ext cx="491200" cy="488575"/>
            </a:xfrm>
            <a:custGeom>
              <a:avLst/>
              <a:gdLst/>
              <a:ahLst/>
              <a:cxnLst/>
              <a:rect l="l" t="t" r="r" b="b"/>
              <a:pathLst>
                <a:path w="19648" h="19543" extrusionOk="0">
                  <a:moveTo>
                    <a:pt x="0" y="0"/>
                  </a:moveTo>
                  <a:cubicBezTo>
                    <a:pt x="0" y="628"/>
                    <a:pt x="21" y="1277"/>
                    <a:pt x="63" y="1883"/>
                  </a:cubicBezTo>
                  <a:cubicBezTo>
                    <a:pt x="63" y="1946"/>
                    <a:pt x="63" y="1988"/>
                    <a:pt x="105" y="2051"/>
                  </a:cubicBezTo>
                  <a:cubicBezTo>
                    <a:pt x="147" y="2511"/>
                    <a:pt x="209" y="2992"/>
                    <a:pt x="314" y="3453"/>
                  </a:cubicBezTo>
                  <a:cubicBezTo>
                    <a:pt x="314" y="3515"/>
                    <a:pt x="335" y="3557"/>
                    <a:pt x="335" y="3620"/>
                  </a:cubicBezTo>
                  <a:cubicBezTo>
                    <a:pt x="419" y="4101"/>
                    <a:pt x="544" y="4583"/>
                    <a:pt x="670" y="5043"/>
                  </a:cubicBezTo>
                  <a:cubicBezTo>
                    <a:pt x="712" y="5106"/>
                    <a:pt x="712" y="5148"/>
                    <a:pt x="733" y="5210"/>
                  </a:cubicBezTo>
                  <a:cubicBezTo>
                    <a:pt x="858" y="5712"/>
                    <a:pt x="1025" y="6236"/>
                    <a:pt x="1193" y="6696"/>
                  </a:cubicBezTo>
                  <a:cubicBezTo>
                    <a:pt x="1235" y="6759"/>
                    <a:pt x="1256" y="6800"/>
                    <a:pt x="1256" y="6863"/>
                  </a:cubicBezTo>
                  <a:cubicBezTo>
                    <a:pt x="1465" y="7407"/>
                    <a:pt x="1695" y="7930"/>
                    <a:pt x="1925" y="8453"/>
                  </a:cubicBezTo>
                  <a:cubicBezTo>
                    <a:pt x="1967" y="8495"/>
                    <a:pt x="1988" y="8579"/>
                    <a:pt x="2009" y="8621"/>
                  </a:cubicBezTo>
                  <a:cubicBezTo>
                    <a:pt x="2323" y="9290"/>
                    <a:pt x="2699" y="9918"/>
                    <a:pt x="3076" y="10504"/>
                  </a:cubicBezTo>
                  <a:lnTo>
                    <a:pt x="3243" y="10755"/>
                  </a:lnTo>
                  <a:cubicBezTo>
                    <a:pt x="4708" y="12952"/>
                    <a:pt x="6591" y="14835"/>
                    <a:pt x="8788" y="16300"/>
                  </a:cubicBezTo>
                  <a:lnTo>
                    <a:pt x="9018" y="16446"/>
                  </a:lnTo>
                  <a:cubicBezTo>
                    <a:pt x="9625" y="16844"/>
                    <a:pt x="10253" y="17179"/>
                    <a:pt x="10901" y="17534"/>
                  </a:cubicBezTo>
                  <a:cubicBezTo>
                    <a:pt x="10964" y="17555"/>
                    <a:pt x="11027" y="17576"/>
                    <a:pt x="11090" y="17597"/>
                  </a:cubicBezTo>
                  <a:cubicBezTo>
                    <a:pt x="11613" y="17869"/>
                    <a:pt x="12136" y="18078"/>
                    <a:pt x="12680" y="18288"/>
                  </a:cubicBezTo>
                  <a:cubicBezTo>
                    <a:pt x="12743" y="18308"/>
                    <a:pt x="12785" y="18329"/>
                    <a:pt x="12847" y="18329"/>
                  </a:cubicBezTo>
                  <a:cubicBezTo>
                    <a:pt x="13329" y="18518"/>
                    <a:pt x="13831" y="18685"/>
                    <a:pt x="14333" y="18811"/>
                  </a:cubicBezTo>
                  <a:cubicBezTo>
                    <a:pt x="14375" y="18832"/>
                    <a:pt x="14437" y="18832"/>
                    <a:pt x="14479" y="18852"/>
                  </a:cubicBezTo>
                  <a:cubicBezTo>
                    <a:pt x="14961" y="18999"/>
                    <a:pt x="15463" y="19104"/>
                    <a:pt x="15923" y="19208"/>
                  </a:cubicBezTo>
                  <a:cubicBezTo>
                    <a:pt x="15986" y="19208"/>
                    <a:pt x="16028" y="19229"/>
                    <a:pt x="16090" y="19229"/>
                  </a:cubicBezTo>
                  <a:cubicBezTo>
                    <a:pt x="16551" y="19313"/>
                    <a:pt x="17032" y="19376"/>
                    <a:pt x="17492" y="19438"/>
                  </a:cubicBezTo>
                  <a:cubicBezTo>
                    <a:pt x="17555" y="19438"/>
                    <a:pt x="17597" y="19438"/>
                    <a:pt x="17660" y="19459"/>
                  </a:cubicBezTo>
                  <a:cubicBezTo>
                    <a:pt x="18287" y="19522"/>
                    <a:pt x="18915" y="19543"/>
                    <a:pt x="19543" y="19543"/>
                  </a:cubicBezTo>
                  <a:lnTo>
                    <a:pt x="19543" y="19480"/>
                  </a:lnTo>
                  <a:lnTo>
                    <a:pt x="19647" y="19480"/>
                  </a:lnTo>
                  <a:cubicBezTo>
                    <a:pt x="18978" y="19480"/>
                    <a:pt x="18350" y="19459"/>
                    <a:pt x="17722" y="19376"/>
                  </a:cubicBezTo>
                  <a:cubicBezTo>
                    <a:pt x="17681" y="19376"/>
                    <a:pt x="17618" y="19376"/>
                    <a:pt x="17576" y="19355"/>
                  </a:cubicBezTo>
                  <a:cubicBezTo>
                    <a:pt x="17095" y="19313"/>
                    <a:pt x="16634" y="19229"/>
                    <a:pt x="16153" y="19145"/>
                  </a:cubicBezTo>
                  <a:cubicBezTo>
                    <a:pt x="16111" y="19145"/>
                    <a:pt x="16049" y="19124"/>
                    <a:pt x="16007" y="19124"/>
                  </a:cubicBezTo>
                  <a:cubicBezTo>
                    <a:pt x="15505" y="19020"/>
                    <a:pt x="15044" y="18915"/>
                    <a:pt x="14542" y="18769"/>
                  </a:cubicBezTo>
                  <a:cubicBezTo>
                    <a:pt x="14479" y="18748"/>
                    <a:pt x="14437" y="18748"/>
                    <a:pt x="14375" y="18727"/>
                  </a:cubicBezTo>
                  <a:cubicBezTo>
                    <a:pt x="13852" y="18601"/>
                    <a:pt x="13349" y="18413"/>
                    <a:pt x="12868" y="18225"/>
                  </a:cubicBezTo>
                  <a:cubicBezTo>
                    <a:pt x="12805" y="18204"/>
                    <a:pt x="12764" y="18183"/>
                    <a:pt x="12701" y="18183"/>
                  </a:cubicBezTo>
                  <a:cubicBezTo>
                    <a:pt x="12157" y="17974"/>
                    <a:pt x="11613" y="17744"/>
                    <a:pt x="11090" y="17472"/>
                  </a:cubicBezTo>
                  <a:cubicBezTo>
                    <a:pt x="11027" y="17451"/>
                    <a:pt x="10943" y="17430"/>
                    <a:pt x="10901" y="17367"/>
                  </a:cubicBezTo>
                  <a:cubicBezTo>
                    <a:pt x="10211" y="17032"/>
                    <a:pt x="9583" y="16656"/>
                    <a:pt x="8956" y="16237"/>
                  </a:cubicBezTo>
                  <a:cubicBezTo>
                    <a:pt x="8893" y="16195"/>
                    <a:pt x="8809" y="16132"/>
                    <a:pt x="8704" y="16091"/>
                  </a:cubicBezTo>
                  <a:cubicBezTo>
                    <a:pt x="6696" y="14710"/>
                    <a:pt x="4938" y="12973"/>
                    <a:pt x="3557" y="10943"/>
                  </a:cubicBezTo>
                  <a:cubicBezTo>
                    <a:pt x="3494" y="10860"/>
                    <a:pt x="3453" y="10776"/>
                    <a:pt x="3390" y="10671"/>
                  </a:cubicBezTo>
                  <a:cubicBezTo>
                    <a:pt x="2971" y="10044"/>
                    <a:pt x="2616" y="9395"/>
                    <a:pt x="2260" y="8746"/>
                  </a:cubicBezTo>
                  <a:cubicBezTo>
                    <a:pt x="2239" y="8684"/>
                    <a:pt x="2218" y="8600"/>
                    <a:pt x="2155" y="8558"/>
                  </a:cubicBezTo>
                  <a:cubicBezTo>
                    <a:pt x="1904" y="8035"/>
                    <a:pt x="1674" y="7491"/>
                    <a:pt x="1465" y="6926"/>
                  </a:cubicBezTo>
                  <a:cubicBezTo>
                    <a:pt x="1423" y="6884"/>
                    <a:pt x="1402" y="6821"/>
                    <a:pt x="1402" y="6780"/>
                  </a:cubicBezTo>
                  <a:cubicBezTo>
                    <a:pt x="1214" y="6277"/>
                    <a:pt x="1067" y="5775"/>
                    <a:pt x="921" y="5252"/>
                  </a:cubicBezTo>
                  <a:cubicBezTo>
                    <a:pt x="879" y="5210"/>
                    <a:pt x="879" y="5148"/>
                    <a:pt x="858" y="5106"/>
                  </a:cubicBezTo>
                  <a:cubicBezTo>
                    <a:pt x="733" y="4624"/>
                    <a:pt x="628" y="4143"/>
                    <a:pt x="523" y="3641"/>
                  </a:cubicBezTo>
                  <a:cubicBezTo>
                    <a:pt x="523" y="3578"/>
                    <a:pt x="481" y="3536"/>
                    <a:pt x="481" y="3474"/>
                  </a:cubicBezTo>
                  <a:cubicBezTo>
                    <a:pt x="419" y="3013"/>
                    <a:pt x="335" y="2532"/>
                    <a:pt x="272" y="2072"/>
                  </a:cubicBezTo>
                  <a:cubicBezTo>
                    <a:pt x="272" y="2009"/>
                    <a:pt x="272" y="1967"/>
                    <a:pt x="251" y="1904"/>
                  </a:cubicBezTo>
                  <a:cubicBezTo>
                    <a:pt x="209" y="1277"/>
                    <a:pt x="147" y="649"/>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8"/>
            <p:cNvSpPr/>
            <p:nvPr/>
          </p:nvSpPr>
          <p:spPr>
            <a:xfrm>
              <a:off x="3734925" y="1585600"/>
              <a:ext cx="451975" cy="450925"/>
            </a:xfrm>
            <a:custGeom>
              <a:avLst/>
              <a:gdLst/>
              <a:ahLst/>
              <a:cxnLst/>
              <a:rect l="l" t="t" r="r" b="b"/>
              <a:pathLst>
                <a:path w="18079" h="18037" extrusionOk="0">
                  <a:moveTo>
                    <a:pt x="0" y="0"/>
                  </a:moveTo>
                  <a:cubicBezTo>
                    <a:pt x="0" y="712"/>
                    <a:pt x="42" y="1423"/>
                    <a:pt x="126" y="2134"/>
                  </a:cubicBezTo>
                  <a:cubicBezTo>
                    <a:pt x="126" y="2176"/>
                    <a:pt x="126" y="2239"/>
                    <a:pt x="147" y="2281"/>
                  </a:cubicBezTo>
                  <a:cubicBezTo>
                    <a:pt x="210" y="2783"/>
                    <a:pt x="272" y="3285"/>
                    <a:pt x="377" y="3746"/>
                  </a:cubicBezTo>
                  <a:cubicBezTo>
                    <a:pt x="377" y="3787"/>
                    <a:pt x="419" y="3850"/>
                    <a:pt x="419" y="3892"/>
                  </a:cubicBezTo>
                  <a:cubicBezTo>
                    <a:pt x="524" y="4415"/>
                    <a:pt x="649" y="4917"/>
                    <a:pt x="837" y="5419"/>
                  </a:cubicBezTo>
                  <a:cubicBezTo>
                    <a:pt x="858" y="5461"/>
                    <a:pt x="858" y="5524"/>
                    <a:pt x="879" y="5566"/>
                  </a:cubicBezTo>
                  <a:cubicBezTo>
                    <a:pt x="1068" y="6131"/>
                    <a:pt x="1277" y="6675"/>
                    <a:pt x="1507" y="7219"/>
                  </a:cubicBezTo>
                  <a:cubicBezTo>
                    <a:pt x="1528" y="7282"/>
                    <a:pt x="1570" y="7365"/>
                    <a:pt x="1591" y="7407"/>
                  </a:cubicBezTo>
                  <a:cubicBezTo>
                    <a:pt x="1905" y="8077"/>
                    <a:pt x="2239" y="8704"/>
                    <a:pt x="2616" y="9353"/>
                  </a:cubicBezTo>
                  <a:lnTo>
                    <a:pt x="2762" y="9583"/>
                  </a:lnTo>
                  <a:cubicBezTo>
                    <a:pt x="4206" y="11843"/>
                    <a:pt x="6131" y="13810"/>
                    <a:pt x="8433" y="15254"/>
                  </a:cubicBezTo>
                  <a:lnTo>
                    <a:pt x="8684" y="15421"/>
                  </a:lnTo>
                  <a:cubicBezTo>
                    <a:pt x="9311" y="15798"/>
                    <a:pt x="9960" y="16153"/>
                    <a:pt x="10609" y="16425"/>
                  </a:cubicBezTo>
                  <a:cubicBezTo>
                    <a:pt x="10672" y="16467"/>
                    <a:pt x="10734" y="16488"/>
                    <a:pt x="10797" y="16509"/>
                  </a:cubicBezTo>
                  <a:cubicBezTo>
                    <a:pt x="11320" y="16739"/>
                    <a:pt x="11864" y="16948"/>
                    <a:pt x="12450" y="17137"/>
                  </a:cubicBezTo>
                  <a:cubicBezTo>
                    <a:pt x="12492" y="17158"/>
                    <a:pt x="12555" y="17158"/>
                    <a:pt x="12596" y="17179"/>
                  </a:cubicBezTo>
                  <a:cubicBezTo>
                    <a:pt x="13099" y="17346"/>
                    <a:pt x="13622" y="17471"/>
                    <a:pt x="14124" y="17597"/>
                  </a:cubicBezTo>
                  <a:cubicBezTo>
                    <a:pt x="14166" y="17639"/>
                    <a:pt x="14229" y="17639"/>
                    <a:pt x="14270" y="17639"/>
                  </a:cubicBezTo>
                  <a:cubicBezTo>
                    <a:pt x="14752" y="17743"/>
                    <a:pt x="15233" y="17827"/>
                    <a:pt x="15735" y="17869"/>
                  </a:cubicBezTo>
                  <a:cubicBezTo>
                    <a:pt x="15798" y="17869"/>
                    <a:pt x="15840" y="17890"/>
                    <a:pt x="15902" y="17890"/>
                  </a:cubicBezTo>
                  <a:cubicBezTo>
                    <a:pt x="16572" y="17974"/>
                    <a:pt x="17283" y="18036"/>
                    <a:pt x="17995" y="18036"/>
                  </a:cubicBezTo>
                  <a:lnTo>
                    <a:pt x="17995" y="17932"/>
                  </a:lnTo>
                  <a:lnTo>
                    <a:pt x="18078" y="17932"/>
                  </a:lnTo>
                  <a:cubicBezTo>
                    <a:pt x="17346" y="17932"/>
                    <a:pt x="16635" y="17869"/>
                    <a:pt x="15923" y="17785"/>
                  </a:cubicBezTo>
                  <a:cubicBezTo>
                    <a:pt x="15881" y="17785"/>
                    <a:pt x="15819" y="17785"/>
                    <a:pt x="15777" y="17764"/>
                  </a:cubicBezTo>
                  <a:cubicBezTo>
                    <a:pt x="15275" y="17723"/>
                    <a:pt x="14773" y="17597"/>
                    <a:pt x="14291" y="17513"/>
                  </a:cubicBezTo>
                  <a:cubicBezTo>
                    <a:pt x="14249" y="17513"/>
                    <a:pt x="14208" y="17471"/>
                    <a:pt x="14145" y="17471"/>
                  </a:cubicBezTo>
                  <a:cubicBezTo>
                    <a:pt x="13622" y="17367"/>
                    <a:pt x="13099" y="17220"/>
                    <a:pt x="12596" y="17053"/>
                  </a:cubicBezTo>
                  <a:cubicBezTo>
                    <a:pt x="12555" y="17032"/>
                    <a:pt x="12492" y="17032"/>
                    <a:pt x="12450" y="17011"/>
                  </a:cubicBezTo>
                  <a:cubicBezTo>
                    <a:pt x="11864" y="16823"/>
                    <a:pt x="11320" y="16614"/>
                    <a:pt x="10776" y="16342"/>
                  </a:cubicBezTo>
                  <a:cubicBezTo>
                    <a:pt x="10713" y="16321"/>
                    <a:pt x="10630" y="16300"/>
                    <a:pt x="10588" y="16279"/>
                  </a:cubicBezTo>
                  <a:cubicBezTo>
                    <a:pt x="9876" y="15965"/>
                    <a:pt x="9228" y="15588"/>
                    <a:pt x="8579" y="15170"/>
                  </a:cubicBezTo>
                  <a:cubicBezTo>
                    <a:pt x="8495" y="15128"/>
                    <a:pt x="8391" y="15065"/>
                    <a:pt x="8307" y="15023"/>
                  </a:cubicBezTo>
                  <a:cubicBezTo>
                    <a:pt x="6215" y="13663"/>
                    <a:pt x="4415" y="11843"/>
                    <a:pt x="3055" y="9751"/>
                  </a:cubicBezTo>
                  <a:cubicBezTo>
                    <a:pt x="3013" y="9688"/>
                    <a:pt x="2951" y="9604"/>
                    <a:pt x="2888" y="9500"/>
                  </a:cubicBezTo>
                  <a:cubicBezTo>
                    <a:pt x="2511" y="8851"/>
                    <a:pt x="2135" y="8181"/>
                    <a:pt x="1800" y="7491"/>
                  </a:cubicBezTo>
                  <a:cubicBezTo>
                    <a:pt x="1779" y="7428"/>
                    <a:pt x="1737" y="7344"/>
                    <a:pt x="1716" y="7303"/>
                  </a:cubicBezTo>
                  <a:cubicBezTo>
                    <a:pt x="1486" y="6759"/>
                    <a:pt x="1256" y="6215"/>
                    <a:pt x="1068" y="5629"/>
                  </a:cubicBezTo>
                  <a:cubicBezTo>
                    <a:pt x="1047" y="5566"/>
                    <a:pt x="1047" y="5524"/>
                    <a:pt x="1005" y="5461"/>
                  </a:cubicBezTo>
                  <a:cubicBezTo>
                    <a:pt x="858" y="4980"/>
                    <a:pt x="691" y="4457"/>
                    <a:pt x="586" y="3934"/>
                  </a:cubicBezTo>
                  <a:cubicBezTo>
                    <a:pt x="586" y="3871"/>
                    <a:pt x="565" y="3829"/>
                    <a:pt x="565" y="3766"/>
                  </a:cubicBezTo>
                  <a:cubicBezTo>
                    <a:pt x="461" y="3306"/>
                    <a:pt x="377" y="2804"/>
                    <a:pt x="314" y="2302"/>
                  </a:cubicBezTo>
                  <a:cubicBezTo>
                    <a:pt x="314" y="2260"/>
                    <a:pt x="272" y="2197"/>
                    <a:pt x="272" y="2155"/>
                  </a:cubicBezTo>
                  <a:cubicBezTo>
                    <a:pt x="210" y="1444"/>
                    <a:pt x="147" y="733"/>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8"/>
            <p:cNvSpPr/>
            <p:nvPr/>
          </p:nvSpPr>
          <p:spPr>
            <a:xfrm>
              <a:off x="3774675" y="1587175"/>
              <a:ext cx="412750" cy="412200"/>
            </a:xfrm>
            <a:custGeom>
              <a:avLst/>
              <a:gdLst/>
              <a:ahLst/>
              <a:cxnLst/>
              <a:rect l="l" t="t" r="r" b="b"/>
              <a:pathLst>
                <a:path w="16510" h="16488" extrusionOk="0">
                  <a:moveTo>
                    <a:pt x="1" y="0"/>
                  </a:moveTo>
                  <a:cubicBezTo>
                    <a:pt x="1" y="837"/>
                    <a:pt x="43" y="1653"/>
                    <a:pt x="189" y="2448"/>
                  </a:cubicBezTo>
                  <a:cubicBezTo>
                    <a:pt x="189" y="2511"/>
                    <a:pt x="210" y="2553"/>
                    <a:pt x="210" y="2615"/>
                  </a:cubicBezTo>
                  <a:cubicBezTo>
                    <a:pt x="294" y="3139"/>
                    <a:pt x="398" y="3662"/>
                    <a:pt x="524" y="4164"/>
                  </a:cubicBezTo>
                  <a:cubicBezTo>
                    <a:pt x="545" y="4206"/>
                    <a:pt x="545" y="4268"/>
                    <a:pt x="566" y="4331"/>
                  </a:cubicBezTo>
                  <a:cubicBezTo>
                    <a:pt x="733" y="4917"/>
                    <a:pt x="921" y="5461"/>
                    <a:pt x="1131" y="6005"/>
                  </a:cubicBezTo>
                  <a:cubicBezTo>
                    <a:pt x="1151" y="6068"/>
                    <a:pt x="1172" y="6152"/>
                    <a:pt x="1193" y="6193"/>
                  </a:cubicBezTo>
                  <a:cubicBezTo>
                    <a:pt x="1486" y="6863"/>
                    <a:pt x="1800" y="7553"/>
                    <a:pt x="2177" y="8181"/>
                  </a:cubicBezTo>
                  <a:cubicBezTo>
                    <a:pt x="2219" y="8265"/>
                    <a:pt x="2281" y="8328"/>
                    <a:pt x="2323" y="8432"/>
                  </a:cubicBezTo>
                  <a:cubicBezTo>
                    <a:pt x="3746" y="10797"/>
                    <a:pt x="5692" y="12763"/>
                    <a:pt x="8056" y="14165"/>
                  </a:cubicBezTo>
                  <a:cubicBezTo>
                    <a:pt x="8140" y="14228"/>
                    <a:pt x="8224" y="14270"/>
                    <a:pt x="8307" y="14333"/>
                  </a:cubicBezTo>
                  <a:cubicBezTo>
                    <a:pt x="8935" y="14688"/>
                    <a:pt x="9626" y="15002"/>
                    <a:pt x="10316" y="15295"/>
                  </a:cubicBezTo>
                  <a:cubicBezTo>
                    <a:pt x="10358" y="15316"/>
                    <a:pt x="10442" y="15337"/>
                    <a:pt x="10483" y="15379"/>
                  </a:cubicBezTo>
                  <a:cubicBezTo>
                    <a:pt x="11048" y="15588"/>
                    <a:pt x="11592" y="15755"/>
                    <a:pt x="12157" y="15923"/>
                  </a:cubicBezTo>
                  <a:cubicBezTo>
                    <a:pt x="12220" y="15944"/>
                    <a:pt x="12262" y="15944"/>
                    <a:pt x="12346" y="15965"/>
                  </a:cubicBezTo>
                  <a:cubicBezTo>
                    <a:pt x="12848" y="16111"/>
                    <a:pt x="13371" y="16216"/>
                    <a:pt x="13894" y="16279"/>
                  </a:cubicBezTo>
                  <a:cubicBezTo>
                    <a:pt x="13936" y="16279"/>
                    <a:pt x="13999" y="16320"/>
                    <a:pt x="14040" y="16320"/>
                  </a:cubicBezTo>
                  <a:cubicBezTo>
                    <a:pt x="14856" y="16446"/>
                    <a:pt x="15672" y="16488"/>
                    <a:pt x="16509" y="16488"/>
                  </a:cubicBezTo>
                  <a:lnTo>
                    <a:pt x="16509" y="16320"/>
                  </a:lnTo>
                  <a:lnTo>
                    <a:pt x="16488" y="16320"/>
                  </a:lnTo>
                  <a:cubicBezTo>
                    <a:pt x="15610" y="16320"/>
                    <a:pt x="14773" y="16237"/>
                    <a:pt x="13978" y="16132"/>
                  </a:cubicBezTo>
                  <a:cubicBezTo>
                    <a:pt x="13915" y="16132"/>
                    <a:pt x="13873" y="16111"/>
                    <a:pt x="13810" y="16111"/>
                  </a:cubicBezTo>
                  <a:cubicBezTo>
                    <a:pt x="13287" y="16027"/>
                    <a:pt x="12764" y="15902"/>
                    <a:pt x="12262" y="15755"/>
                  </a:cubicBezTo>
                  <a:cubicBezTo>
                    <a:pt x="12220" y="15735"/>
                    <a:pt x="12157" y="15735"/>
                    <a:pt x="12095" y="15714"/>
                  </a:cubicBezTo>
                  <a:cubicBezTo>
                    <a:pt x="11509" y="15546"/>
                    <a:pt x="10944" y="15358"/>
                    <a:pt x="10379" y="15149"/>
                  </a:cubicBezTo>
                  <a:cubicBezTo>
                    <a:pt x="10337" y="15107"/>
                    <a:pt x="10253" y="15086"/>
                    <a:pt x="10211" y="15065"/>
                  </a:cubicBezTo>
                  <a:cubicBezTo>
                    <a:pt x="9500" y="14772"/>
                    <a:pt x="8810" y="14437"/>
                    <a:pt x="8161" y="14040"/>
                  </a:cubicBezTo>
                  <a:cubicBezTo>
                    <a:pt x="8077" y="13998"/>
                    <a:pt x="7973" y="13935"/>
                    <a:pt x="7910" y="13872"/>
                  </a:cubicBezTo>
                  <a:cubicBezTo>
                    <a:pt x="5755" y="12554"/>
                    <a:pt x="3934" y="10713"/>
                    <a:pt x="2595" y="8579"/>
                  </a:cubicBezTo>
                  <a:cubicBezTo>
                    <a:pt x="2532" y="8495"/>
                    <a:pt x="2491" y="8390"/>
                    <a:pt x="2428" y="8307"/>
                  </a:cubicBezTo>
                  <a:cubicBezTo>
                    <a:pt x="2030" y="7658"/>
                    <a:pt x="1695" y="6968"/>
                    <a:pt x="1423" y="6277"/>
                  </a:cubicBezTo>
                  <a:cubicBezTo>
                    <a:pt x="1382" y="6214"/>
                    <a:pt x="1361" y="6131"/>
                    <a:pt x="1340" y="6089"/>
                  </a:cubicBezTo>
                  <a:cubicBezTo>
                    <a:pt x="1110" y="5545"/>
                    <a:pt x="921" y="4959"/>
                    <a:pt x="754" y="4394"/>
                  </a:cubicBezTo>
                  <a:cubicBezTo>
                    <a:pt x="733" y="4331"/>
                    <a:pt x="733" y="4289"/>
                    <a:pt x="712" y="4206"/>
                  </a:cubicBezTo>
                  <a:cubicBezTo>
                    <a:pt x="587" y="3703"/>
                    <a:pt x="482" y="3180"/>
                    <a:pt x="377" y="2657"/>
                  </a:cubicBezTo>
                  <a:cubicBezTo>
                    <a:pt x="377" y="2615"/>
                    <a:pt x="335" y="2553"/>
                    <a:pt x="335" y="2511"/>
                  </a:cubicBezTo>
                  <a:cubicBezTo>
                    <a:pt x="210" y="1695"/>
                    <a:pt x="147" y="85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8"/>
            <p:cNvSpPr/>
            <p:nvPr/>
          </p:nvSpPr>
          <p:spPr>
            <a:xfrm>
              <a:off x="3812350" y="1586650"/>
              <a:ext cx="374550" cy="372975"/>
            </a:xfrm>
            <a:custGeom>
              <a:avLst/>
              <a:gdLst/>
              <a:ahLst/>
              <a:cxnLst/>
              <a:rect l="l" t="t" r="r" b="b"/>
              <a:pathLst>
                <a:path w="14982" h="14919" extrusionOk="0">
                  <a:moveTo>
                    <a:pt x="0" y="0"/>
                  </a:moveTo>
                  <a:cubicBezTo>
                    <a:pt x="0" y="1004"/>
                    <a:pt x="105" y="2009"/>
                    <a:pt x="293" y="2971"/>
                  </a:cubicBezTo>
                  <a:cubicBezTo>
                    <a:pt x="293" y="3034"/>
                    <a:pt x="335" y="3076"/>
                    <a:pt x="335" y="3160"/>
                  </a:cubicBezTo>
                  <a:cubicBezTo>
                    <a:pt x="460" y="3724"/>
                    <a:pt x="607" y="4310"/>
                    <a:pt x="795" y="4854"/>
                  </a:cubicBezTo>
                  <a:cubicBezTo>
                    <a:pt x="816" y="4896"/>
                    <a:pt x="858" y="4980"/>
                    <a:pt x="879" y="5043"/>
                  </a:cubicBezTo>
                  <a:cubicBezTo>
                    <a:pt x="1109" y="5733"/>
                    <a:pt x="1423" y="6403"/>
                    <a:pt x="1758" y="7051"/>
                  </a:cubicBezTo>
                  <a:cubicBezTo>
                    <a:pt x="1821" y="7135"/>
                    <a:pt x="1862" y="7240"/>
                    <a:pt x="1904" y="7302"/>
                  </a:cubicBezTo>
                  <a:cubicBezTo>
                    <a:pt x="3264" y="9709"/>
                    <a:pt x="5252" y="11696"/>
                    <a:pt x="7616" y="13035"/>
                  </a:cubicBezTo>
                  <a:cubicBezTo>
                    <a:pt x="7700" y="13098"/>
                    <a:pt x="7784" y="13140"/>
                    <a:pt x="7888" y="13161"/>
                  </a:cubicBezTo>
                  <a:cubicBezTo>
                    <a:pt x="8537" y="13517"/>
                    <a:pt x="9186" y="13831"/>
                    <a:pt x="9897" y="14061"/>
                  </a:cubicBezTo>
                  <a:cubicBezTo>
                    <a:pt x="9939" y="14082"/>
                    <a:pt x="10023" y="14103"/>
                    <a:pt x="10085" y="14144"/>
                  </a:cubicBezTo>
                  <a:cubicBezTo>
                    <a:pt x="10629" y="14312"/>
                    <a:pt x="11194" y="14479"/>
                    <a:pt x="11780" y="14605"/>
                  </a:cubicBezTo>
                  <a:cubicBezTo>
                    <a:pt x="11822" y="14647"/>
                    <a:pt x="11885" y="14647"/>
                    <a:pt x="11968" y="14647"/>
                  </a:cubicBezTo>
                  <a:cubicBezTo>
                    <a:pt x="12931" y="14856"/>
                    <a:pt x="13914" y="14919"/>
                    <a:pt x="14940" y="14919"/>
                  </a:cubicBezTo>
                  <a:lnTo>
                    <a:pt x="14940" y="14814"/>
                  </a:lnTo>
                  <a:lnTo>
                    <a:pt x="14981" y="14814"/>
                  </a:lnTo>
                  <a:cubicBezTo>
                    <a:pt x="13935" y="14814"/>
                    <a:pt x="12910" y="14709"/>
                    <a:pt x="11948" y="14500"/>
                  </a:cubicBezTo>
                  <a:cubicBezTo>
                    <a:pt x="11885" y="14500"/>
                    <a:pt x="11843" y="14479"/>
                    <a:pt x="11759" y="14479"/>
                  </a:cubicBezTo>
                  <a:cubicBezTo>
                    <a:pt x="11173" y="14354"/>
                    <a:pt x="10608" y="14186"/>
                    <a:pt x="10064" y="13977"/>
                  </a:cubicBezTo>
                  <a:cubicBezTo>
                    <a:pt x="9981" y="13956"/>
                    <a:pt x="9918" y="13935"/>
                    <a:pt x="9855" y="13893"/>
                  </a:cubicBezTo>
                  <a:cubicBezTo>
                    <a:pt x="9102" y="13642"/>
                    <a:pt x="8432" y="13328"/>
                    <a:pt x="7784" y="12931"/>
                  </a:cubicBezTo>
                  <a:cubicBezTo>
                    <a:pt x="7700" y="12889"/>
                    <a:pt x="7595" y="12826"/>
                    <a:pt x="7512" y="12784"/>
                  </a:cubicBezTo>
                  <a:cubicBezTo>
                    <a:pt x="5315" y="11508"/>
                    <a:pt x="3494" y="9667"/>
                    <a:pt x="2218" y="7470"/>
                  </a:cubicBezTo>
                  <a:cubicBezTo>
                    <a:pt x="2155" y="7386"/>
                    <a:pt x="2113" y="7282"/>
                    <a:pt x="2051" y="7219"/>
                  </a:cubicBezTo>
                  <a:cubicBezTo>
                    <a:pt x="1695" y="6549"/>
                    <a:pt x="1339" y="5859"/>
                    <a:pt x="1088" y="5147"/>
                  </a:cubicBezTo>
                  <a:cubicBezTo>
                    <a:pt x="1046" y="5064"/>
                    <a:pt x="1025" y="5001"/>
                    <a:pt x="1004" y="4938"/>
                  </a:cubicBezTo>
                  <a:cubicBezTo>
                    <a:pt x="795" y="4373"/>
                    <a:pt x="649" y="3808"/>
                    <a:pt x="502" y="3222"/>
                  </a:cubicBezTo>
                  <a:cubicBezTo>
                    <a:pt x="481" y="3180"/>
                    <a:pt x="481" y="3118"/>
                    <a:pt x="481" y="3055"/>
                  </a:cubicBezTo>
                  <a:cubicBezTo>
                    <a:pt x="272" y="2051"/>
                    <a:pt x="168" y="1046"/>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8"/>
            <p:cNvSpPr/>
            <p:nvPr/>
          </p:nvSpPr>
          <p:spPr>
            <a:xfrm>
              <a:off x="3850525" y="1586650"/>
              <a:ext cx="336375" cy="334275"/>
            </a:xfrm>
            <a:custGeom>
              <a:avLst/>
              <a:gdLst/>
              <a:ahLst/>
              <a:cxnLst/>
              <a:rect l="l" t="t" r="r" b="b"/>
              <a:pathLst>
                <a:path w="13455" h="13371" extrusionOk="0">
                  <a:moveTo>
                    <a:pt x="1" y="0"/>
                  </a:moveTo>
                  <a:cubicBezTo>
                    <a:pt x="1" y="1297"/>
                    <a:pt x="189" y="2532"/>
                    <a:pt x="524" y="3724"/>
                  </a:cubicBezTo>
                  <a:cubicBezTo>
                    <a:pt x="545" y="3808"/>
                    <a:pt x="545" y="3871"/>
                    <a:pt x="566" y="3913"/>
                  </a:cubicBezTo>
                  <a:cubicBezTo>
                    <a:pt x="775" y="4624"/>
                    <a:pt x="1068" y="5294"/>
                    <a:pt x="1382" y="5921"/>
                  </a:cubicBezTo>
                  <a:cubicBezTo>
                    <a:pt x="1444" y="6005"/>
                    <a:pt x="1465" y="6110"/>
                    <a:pt x="1507" y="6193"/>
                  </a:cubicBezTo>
                  <a:cubicBezTo>
                    <a:pt x="2763" y="8600"/>
                    <a:pt x="4750" y="10587"/>
                    <a:pt x="7198" y="11864"/>
                  </a:cubicBezTo>
                  <a:cubicBezTo>
                    <a:pt x="7261" y="11927"/>
                    <a:pt x="7366" y="11947"/>
                    <a:pt x="7449" y="11989"/>
                  </a:cubicBezTo>
                  <a:cubicBezTo>
                    <a:pt x="8098" y="12303"/>
                    <a:pt x="8789" y="12596"/>
                    <a:pt x="9500" y="12805"/>
                  </a:cubicBezTo>
                  <a:cubicBezTo>
                    <a:pt x="9542" y="12826"/>
                    <a:pt x="9625" y="12847"/>
                    <a:pt x="9667" y="12847"/>
                  </a:cubicBezTo>
                  <a:cubicBezTo>
                    <a:pt x="10860" y="13203"/>
                    <a:pt x="12115" y="13370"/>
                    <a:pt x="13413" y="13370"/>
                  </a:cubicBezTo>
                  <a:lnTo>
                    <a:pt x="13413" y="13287"/>
                  </a:lnTo>
                  <a:lnTo>
                    <a:pt x="13454" y="13287"/>
                  </a:lnTo>
                  <a:cubicBezTo>
                    <a:pt x="12115" y="13287"/>
                    <a:pt x="10839" y="13077"/>
                    <a:pt x="9625" y="12701"/>
                  </a:cubicBezTo>
                  <a:cubicBezTo>
                    <a:pt x="9542" y="12680"/>
                    <a:pt x="9500" y="12680"/>
                    <a:pt x="9416" y="12659"/>
                  </a:cubicBezTo>
                  <a:cubicBezTo>
                    <a:pt x="8684" y="12408"/>
                    <a:pt x="8014" y="12136"/>
                    <a:pt x="7324" y="11780"/>
                  </a:cubicBezTo>
                  <a:cubicBezTo>
                    <a:pt x="7240" y="11738"/>
                    <a:pt x="7136" y="11675"/>
                    <a:pt x="7052" y="11634"/>
                  </a:cubicBezTo>
                  <a:cubicBezTo>
                    <a:pt x="4834" y="10420"/>
                    <a:pt x="3035" y="8600"/>
                    <a:pt x="1800" y="6382"/>
                  </a:cubicBezTo>
                  <a:cubicBezTo>
                    <a:pt x="1758" y="6298"/>
                    <a:pt x="1695" y="6193"/>
                    <a:pt x="1654" y="6110"/>
                  </a:cubicBezTo>
                  <a:cubicBezTo>
                    <a:pt x="1298" y="5461"/>
                    <a:pt x="1026" y="4750"/>
                    <a:pt x="775" y="4017"/>
                  </a:cubicBezTo>
                  <a:cubicBezTo>
                    <a:pt x="754" y="3934"/>
                    <a:pt x="733" y="3892"/>
                    <a:pt x="733" y="3808"/>
                  </a:cubicBezTo>
                  <a:cubicBezTo>
                    <a:pt x="356" y="2616"/>
                    <a:pt x="147" y="131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8"/>
            <p:cNvSpPr/>
            <p:nvPr/>
          </p:nvSpPr>
          <p:spPr>
            <a:xfrm>
              <a:off x="3889225" y="1586650"/>
              <a:ext cx="297675" cy="297125"/>
            </a:xfrm>
            <a:custGeom>
              <a:avLst/>
              <a:gdLst/>
              <a:ahLst/>
              <a:cxnLst/>
              <a:rect l="l" t="t" r="r" b="b"/>
              <a:pathLst>
                <a:path w="11907" h="11885" extrusionOk="0">
                  <a:moveTo>
                    <a:pt x="1" y="0"/>
                  </a:moveTo>
                  <a:cubicBezTo>
                    <a:pt x="1" y="1737"/>
                    <a:pt x="357" y="3390"/>
                    <a:pt x="1047" y="4875"/>
                  </a:cubicBezTo>
                  <a:cubicBezTo>
                    <a:pt x="1068" y="4959"/>
                    <a:pt x="1131" y="5064"/>
                    <a:pt x="1173" y="5147"/>
                  </a:cubicBezTo>
                  <a:cubicBezTo>
                    <a:pt x="2344" y="7574"/>
                    <a:pt x="4311" y="9541"/>
                    <a:pt x="6738" y="10713"/>
                  </a:cubicBezTo>
                  <a:cubicBezTo>
                    <a:pt x="6822" y="10755"/>
                    <a:pt x="6906" y="10797"/>
                    <a:pt x="7010" y="10839"/>
                  </a:cubicBezTo>
                  <a:cubicBezTo>
                    <a:pt x="8496" y="11529"/>
                    <a:pt x="10149" y="11885"/>
                    <a:pt x="11906" y="11885"/>
                  </a:cubicBezTo>
                  <a:lnTo>
                    <a:pt x="11906" y="11738"/>
                  </a:lnTo>
                  <a:cubicBezTo>
                    <a:pt x="10086" y="11738"/>
                    <a:pt x="8391" y="11320"/>
                    <a:pt x="6843" y="10587"/>
                  </a:cubicBezTo>
                  <a:cubicBezTo>
                    <a:pt x="6780" y="10525"/>
                    <a:pt x="6676" y="10504"/>
                    <a:pt x="6592" y="10462"/>
                  </a:cubicBezTo>
                  <a:cubicBezTo>
                    <a:pt x="4395" y="9332"/>
                    <a:pt x="2554" y="7533"/>
                    <a:pt x="1445" y="5294"/>
                  </a:cubicBezTo>
                  <a:cubicBezTo>
                    <a:pt x="1382" y="5231"/>
                    <a:pt x="1361" y="5126"/>
                    <a:pt x="1298" y="5043"/>
                  </a:cubicBezTo>
                  <a:cubicBezTo>
                    <a:pt x="566" y="3515"/>
                    <a:pt x="147" y="180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8"/>
            <p:cNvSpPr/>
            <p:nvPr/>
          </p:nvSpPr>
          <p:spPr>
            <a:xfrm>
              <a:off x="3927950" y="1586650"/>
              <a:ext cx="258950" cy="257900"/>
            </a:xfrm>
            <a:custGeom>
              <a:avLst/>
              <a:gdLst/>
              <a:ahLst/>
              <a:cxnLst/>
              <a:rect l="l" t="t" r="r" b="b"/>
              <a:pathLst>
                <a:path w="10358" h="10316" extrusionOk="0">
                  <a:moveTo>
                    <a:pt x="0" y="0"/>
                  </a:moveTo>
                  <a:cubicBezTo>
                    <a:pt x="0" y="5691"/>
                    <a:pt x="4624" y="10315"/>
                    <a:pt x="10316" y="10315"/>
                  </a:cubicBezTo>
                  <a:lnTo>
                    <a:pt x="10316" y="10190"/>
                  </a:lnTo>
                  <a:lnTo>
                    <a:pt x="10357" y="10190"/>
                  </a:lnTo>
                  <a:cubicBezTo>
                    <a:pt x="4729" y="10190"/>
                    <a:pt x="147" y="560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8"/>
            <p:cNvSpPr/>
            <p:nvPr/>
          </p:nvSpPr>
          <p:spPr>
            <a:xfrm>
              <a:off x="3966125" y="1586650"/>
              <a:ext cx="220775" cy="220225"/>
            </a:xfrm>
            <a:custGeom>
              <a:avLst/>
              <a:gdLst/>
              <a:ahLst/>
              <a:cxnLst/>
              <a:rect l="l" t="t" r="r" b="b"/>
              <a:pathLst>
                <a:path w="8831" h="8809" extrusionOk="0">
                  <a:moveTo>
                    <a:pt x="1" y="0"/>
                  </a:moveTo>
                  <a:cubicBezTo>
                    <a:pt x="1" y="4854"/>
                    <a:pt x="3955" y="8809"/>
                    <a:pt x="8789" y="8809"/>
                  </a:cubicBezTo>
                  <a:lnTo>
                    <a:pt x="8789" y="8642"/>
                  </a:lnTo>
                  <a:lnTo>
                    <a:pt x="8830" y="8642"/>
                  </a:lnTo>
                  <a:cubicBezTo>
                    <a:pt x="4060" y="8642"/>
                    <a:pt x="168" y="4771"/>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8"/>
            <p:cNvSpPr/>
            <p:nvPr/>
          </p:nvSpPr>
          <p:spPr>
            <a:xfrm>
              <a:off x="4004850" y="1587175"/>
              <a:ext cx="182050" cy="181525"/>
            </a:xfrm>
            <a:custGeom>
              <a:avLst/>
              <a:gdLst/>
              <a:ahLst/>
              <a:cxnLst/>
              <a:rect l="l" t="t" r="r" b="b"/>
              <a:pathLst>
                <a:path w="7282" h="7261" extrusionOk="0">
                  <a:moveTo>
                    <a:pt x="0" y="0"/>
                  </a:moveTo>
                  <a:cubicBezTo>
                    <a:pt x="0" y="3996"/>
                    <a:pt x="3264" y="7261"/>
                    <a:pt x="7281" y="7261"/>
                  </a:cubicBezTo>
                  <a:lnTo>
                    <a:pt x="7281" y="7114"/>
                  </a:lnTo>
                  <a:cubicBezTo>
                    <a:pt x="3348" y="7114"/>
                    <a:pt x="167" y="3913"/>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8"/>
            <p:cNvSpPr/>
            <p:nvPr/>
          </p:nvSpPr>
          <p:spPr>
            <a:xfrm>
              <a:off x="4043550" y="1587175"/>
              <a:ext cx="143350" cy="143350"/>
            </a:xfrm>
            <a:custGeom>
              <a:avLst/>
              <a:gdLst/>
              <a:ahLst/>
              <a:cxnLst/>
              <a:rect l="l" t="t" r="r" b="b"/>
              <a:pathLst>
                <a:path w="5734" h="5734" extrusionOk="0">
                  <a:moveTo>
                    <a:pt x="0" y="0"/>
                  </a:moveTo>
                  <a:cubicBezTo>
                    <a:pt x="0" y="3159"/>
                    <a:pt x="2553" y="5733"/>
                    <a:pt x="5713" y="5733"/>
                  </a:cubicBezTo>
                  <a:lnTo>
                    <a:pt x="5713" y="5566"/>
                  </a:lnTo>
                  <a:lnTo>
                    <a:pt x="5733" y="5566"/>
                  </a:lnTo>
                  <a:cubicBezTo>
                    <a:pt x="2637" y="5566"/>
                    <a:pt x="147" y="3055"/>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8"/>
            <p:cNvSpPr/>
            <p:nvPr/>
          </p:nvSpPr>
          <p:spPr>
            <a:xfrm>
              <a:off x="4082250" y="1587175"/>
              <a:ext cx="104650" cy="104625"/>
            </a:xfrm>
            <a:custGeom>
              <a:avLst/>
              <a:gdLst/>
              <a:ahLst/>
              <a:cxnLst/>
              <a:rect l="l" t="t" r="r" b="b"/>
              <a:pathLst>
                <a:path w="4186" h="4185" extrusionOk="0">
                  <a:moveTo>
                    <a:pt x="1" y="0"/>
                  </a:moveTo>
                  <a:cubicBezTo>
                    <a:pt x="1" y="2302"/>
                    <a:pt x="1884" y="4185"/>
                    <a:pt x="4185" y="4185"/>
                  </a:cubicBezTo>
                  <a:lnTo>
                    <a:pt x="4185" y="4017"/>
                  </a:lnTo>
                  <a:cubicBezTo>
                    <a:pt x="1947" y="4017"/>
                    <a:pt x="147" y="221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8"/>
            <p:cNvSpPr/>
            <p:nvPr/>
          </p:nvSpPr>
          <p:spPr>
            <a:xfrm>
              <a:off x="4119925" y="1586650"/>
              <a:ext cx="66975" cy="65925"/>
            </a:xfrm>
            <a:custGeom>
              <a:avLst/>
              <a:gdLst/>
              <a:ahLst/>
              <a:cxnLst/>
              <a:rect l="l" t="t" r="r" b="b"/>
              <a:pathLst>
                <a:path w="2679" h="2637" extrusionOk="0">
                  <a:moveTo>
                    <a:pt x="0" y="0"/>
                  </a:moveTo>
                  <a:cubicBezTo>
                    <a:pt x="0" y="1465"/>
                    <a:pt x="1172" y="2636"/>
                    <a:pt x="2637" y="2636"/>
                  </a:cubicBezTo>
                  <a:lnTo>
                    <a:pt x="2637" y="2511"/>
                  </a:lnTo>
                  <a:lnTo>
                    <a:pt x="2678" y="2511"/>
                  </a:lnTo>
                  <a:cubicBezTo>
                    <a:pt x="1277" y="2511"/>
                    <a:pt x="168" y="1381"/>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8"/>
            <p:cNvSpPr/>
            <p:nvPr/>
          </p:nvSpPr>
          <p:spPr>
            <a:xfrm>
              <a:off x="3116100" y="1587175"/>
              <a:ext cx="491225" cy="491725"/>
            </a:xfrm>
            <a:custGeom>
              <a:avLst/>
              <a:gdLst/>
              <a:ahLst/>
              <a:cxnLst/>
              <a:rect l="l" t="t" r="r" b="b"/>
              <a:pathLst>
                <a:path w="19649" h="19669" extrusionOk="0">
                  <a:moveTo>
                    <a:pt x="19502" y="0"/>
                  </a:moveTo>
                  <a:cubicBezTo>
                    <a:pt x="19502" y="649"/>
                    <a:pt x="19460" y="1276"/>
                    <a:pt x="19397" y="1904"/>
                  </a:cubicBezTo>
                  <a:cubicBezTo>
                    <a:pt x="19397" y="1946"/>
                    <a:pt x="19397" y="2009"/>
                    <a:pt x="19355" y="2051"/>
                  </a:cubicBezTo>
                  <a:cubicBezTo>
                    <a:pt x="19313" y="2532"/>
                    <a:pt x="19230" y="2992"/>
                    <a:pt x="19146" y="3473"/>
                  </a:cubicBezTo>
                  <a:cubicBezTo>
                    <a:pt x="19146" y="3515"/>
                    <a:pt x="19125" y="3578"/>
                    <a:pt x="19125" y="3620"/>
                  </a:cubicBezTo>
                  <a:cubicBezTo>
                    <a:pt x="19020" y="4122"/>
                    <a:pt x="18916" y="4603"/>
                    <a:pt x="18790" y="5084"/>
                  </a:cubicBezTo>
                  <a:cubicBezTo>
                    <a:pt x="18769" y="5147"/>
                    <a:pt x="18769" y="5189"/>
                    <a:pt x="18727" y="5252"/>
                  </a:cubicBezTo>
                  <a:cubicBezTo>
                    <a:pt x="18602" y="5775"/>
                    <a:pt x="18414" y="6277"/>
                    <a:pt x="18246" y="6758"/>
                  </a:cubicBezTo>
                  <a:lnTo>
                    <a:pt x="18183" y="6926"/>
                  </a:lnTo>
                  <a:cubicBezTo>
                    <a:pt x="17974" y="7470"/>
                    <a:pt x="17744" y="8014"/>
                    <a:pt x="17472" y="8537"/>
                  </a:cubicBezTo>
                  <a:cubicBezTo>
                    <a:pt x="17451" y="8600"/>
                    <a:pt x="17430" y="8683"/>
                    <a:pt x="17367" y="8725"/>
                  </a:cubicBezTo>
                  <a:cubicBezTo>
                    <a:pt x="17033" y="9416"/>
                    <a:pt x="16677" y="10043"/>
                    <a:pt x="16258" y="10671"/>
                  </a:cubicBezTo>
                  <a:cubicBezTo>
                    <a:pt x="16196" y="10734"/>
                    <a:pt x="16154" y="10818"/>
                    <a:pt x="16091" y="10922"/>
                  </a:cubicBezTo>
                  <a:cubicBezTo>
                    <a:pt x="14710" y="12931"/>
                    <a:pt x="12973" y="14688"/>
                    <a:pt x="10944" y="16069"/>
                  </a:cubicBezTo>
                  <a:cubicBezTo>
                    <a:pt x="10860" y="16132"/>
                    <a:pt x="10776" y="16174"/>
                    <a:pt x="10672" y="16258"/>
                  </a:cubicBezTo>
                  <a:cubicBezTo>
                    <a:pt x="10044" y="16676"/>
                    <a:pt x="9396" y="17053"/>
                    <a:pt x="8747" y="17388"/>
                  </a:cubicBezTo>
                  <a:cubicBezTo>
                    <a:pt x="8684" y="17408"/>
                    <a:pt x="8621" y="17429"/>
                    <a:pt x="8559" y="17492"/>
                  </a:cubicBezTo>
                  <a:cubicBezTo>
                    <a:pt x="8036" y="17743"/>
                    <a:pt x="7491" y="17994"/>
                    <a:pt x="6947" y="18204"/>
                  </a:cubicBezTo>
                  <a:cubicBezTo>
                    <a:pt x="6885" y="18224"/>
                    <a:pt x="6843" y="18245"/>
                    <a:pt x="6780" y="18245"/>
                  </a:cubicBezTo>
                  <a:cubicBezTo>
                    <a:pt x="6278" y="18434"/>
                    <a:pt x="5797" y="18580"/>
                    <a:pt x="5274" y="18748"/>
                  </a:cubicBezTo>
                  <a:cubicBezTo>
                    <a:pt x="5211" y="18768"/>
                    <a:pt x="5169" y="18768"/>
                    <a:pt x="5106" y="18789"/>
                  </a:cubicBezTo>
                  <a:cubicBezTo>
                    <a:pt x="4646" y="18936"/>
                    <a:pt x="4144" y="19040"/>
                    <a:pt x="3642" y="19145"/>
                  </a:cubicBezTo>
                  <a:cubicBezTo>
                    <a:pt x="3600" y="19145"/>
                    <a:pt x="3537" y="19166"/>
                    <a:pt x="3495" y="19166"/>
                  </a:cubicBezTo>
                  <a:cubicBezTo>
                    <a:pt x="3014" y="19250"/>
                    <a:pt x="2554" y="19313"/>
                    <a:pt x="2072" y="19375"/>
                  </a:cubicBezTo>
                  <a:cubicBezTo>
                    <a:pt x="2030" y="19375"/>
                    <a:pt x="1968" y="19375"/>
                    <a:pt x="1926" y="19396"/>
                  </a:cubicBezTo>
                  <a:cubicBezTo>
                    <a:pt x="1298" y="19459"/>
                    <a:pt x="670" y="19501"/>
                    <a:pt x="1" y="19501"/>
                  </a:cubicBezTo>
                  <a:lnTo>
                    <a:pt x="1" y="19668"/>
                  </a:lnTo>
                  <a:cubicBezTo>
                    <a:pt x="733" y="19564"/>
                    <a:pt x="1361" y="19543"/>
                    <a:pt x="1989" y="19459"/>
                  </a:cubicBezTo>
                  <a:cubicBezTo>
                    <a:pt x="2051" y="19459"/>
                    <a:pt x="2093" y="19459"/>
                    <a:pt x="2156" y="19417"/>
                  </a:cubicBezTo>
                  <a:cubicBezTo>
                    <a:pt x="2616" y="19375"/>
                    <a:pt x="3098" y="19333"/>
                    <a:pt x="3558" y="19208"/>
                  </a:cubicBezTo>
                  <a:cubicBezTo>
                    <a:pt x="3621" y="19208"/>
                    <a:pt x="3662" y="19187"/>
                    <a:pt x="3725" y="19187"/>
                  </a:cubicBezTo>
                  <a:cubicBezTo>
                    <a:pt x="4227" y="19103"/>
                    <a:pt x="4688" y="18978"/>
                    <a:pt x="5169" y="18852"/>
                  </a:cubicBezTo>
                  <a:cubicBezTo>
                    <a:pt x="5211" y="18831"/>
                    <a:pt x="5274" y="18831"/>
                    <a:pt x="5315" y="18789"/>
                  </a:cubicBezTo>
                  <a:cubicBezTo>
                    <a:pt x="5818" y="18664"/>
                    <a:pt x="6341" y="18517"/>
                    <a:pt x="6801" y="18329"/>
                  </a:cubicBezTo>
                  <a:cubicBezTo>
                    <a:pt x="6864" y="18308"/>
                    <a:pt x="6906" y="18266"/>
                    <a:pt x="6968" y="18266"/>
                  </a:cubicBezTo>
                  <a:cubicBezTo>
                    <a:pt x="7512" y="18057"/>
                    <a:pt x="8036" y="17827"/>
                    <a:pt x="8559" y="17597"/>
                  </a:cubicBezTo>
                  <a:cubicBezTo>
                    <a:pt x="8621" y="17576"/>
                    <a:pt x="8684" y="17534"/>
                    <a:pt x="8747" y="17513"/>
                  </a:cubicBezTo>
                  <a:cubicBezTo>
                    <a:pt x="9396" y="17199"/>
                    <a:pt x="10023" y="16844"/>
                    <a:pt x="10630" y="16446"/>
                  </a:cubicBezTo>
                  <a:lnTo>
                    <a:pt x="10860" y="16279"/>
                  </a:lnTo>
                  <a:cubicBezTo>
                    <a:pt x="13057" y="14814"/>
                    <a:pt x="14940" y="12931"/>
                    <a:pt x="16405" y="10734"/>
                  </a:cubicBezTo>
                  <a:lnTo>
                    <a:pt x="16572" y="10504"/>
                  </a:lnTo>
                  <a:cubicBezTo>
                    <a:pt x="16949" y="9897"/>
                    <a:pt x="17326" y="9269"/>
                    <a:pt x="17639" y="8621"/>
                  </a:cubicBezTo>
                  <a:cubicBezTo>
                    <a:pt x="17660" y="8579"/>
                    <a:pt x="17681" y="8495"/>
                    <a:pt x="17723" y="8432"/>
                  </a:cubicBezTo>
                  <a:cubicBezTo>
                    <a:pt x="17974" y="7909"/>
                    <a:pt x="18183" y="7386"/>
                    <a:pt x="18393" y="6842"/>
                  </a:cubicBezTo>
                  <a:cubicBezTo>
                    <a:pt x="18414" y="6800"/>
                    <a:pt x="18455" y="6737"/>
                    <a:pt x="18455" y="6696"/>
                  </a:cubicBezTo>
                  <a:cubicBezTo>
                    <a:pt x="18623" y="6193"/>
                    <a:pt x="18790" y="5691"/>
                    <a:pt x="18916" y="5189"/>
                  </a:cubicBezTo>
                  <a:cubicBezTo>
                    <a:pt x="18937" y="5147"/>
                    <a:pt x="18937" y="5084"/>
                    <a:pt x="18979" y="5043"/>
                  </a:cubicBezTo>
                  <a:cubicBezTo>
                    <a:pt x="19104" y="4561"/>
                    <a:pt x="19209" y="4080"/>
                    <a:pt x="19313" y="3599"/>
                  </a:cubicBezTo>
                  <a:cubicBezTo>
                    <a:pt x="19313" y="3557"/>
                    <a:pt x="19334" y="3494"/>
                    <a:pt x="19334" y="3452"/>
                  </a:cubicBezTo>
                  <a:cubicBezTo>
                    <a:pt x="19418" y="2971"/>
                    <a:pt x="19502" y="2511"/>
                    <a:pt x="19543" y="2030"/>
                  </a:cubicBezTo>
                  <a:cubicBezTo>
                    <a:pt x="19543" y="1988"/>
                    <a:pt x="19543" y="1925"/>
                    <a:pt x="19564" y="1883"/>
                  </a:cubicBezTo>
                  <a:cubicBezTo>
                    <a:pt x="19627" y="1255"/>
                    <a:pt x="19648" y="628"/>
                    <a:pt x="19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8"/>
            <p:cNvSpPr/>
            <p:nvPr/>
          </p:nvSpPr>
          <p:spPr>
            <a:xfrm>
              <a:off x="3117675" y="1587175"/>
              <a:ext cx="450925" cy="450925"/>
            </a:xfrm>
            <a:custGeom>
              <a:avLst/>
              <a:gdLst/>
              <a:ahLst/>
              <a:cxnLst/>
              <a:rect l="l" t="t" r="r" b="b"/>
              <a:pathLst>
                <a:path w="18037" h="18037" extrusionOk="0">
                  <a:moveTo>
                    <a:pt x="17890" y="0"/>
                  </a:moveTo>
                  <a:cubicBezTo>
                    <a:pt x="17890" y="732"/>
                    <a:pt x="17828" y="1444"/>
                    <a:pt x="17765" y="2134"/>
                  </a:cubicBezTo>
                  <a:cubicBezTo>
                    <a:pt x="17765" y="2197"/>
                    <a:pt x="17765" y="2239"/>
                    <a:pt x="17723" y="2302"/>
                  </a:cubicBezTo>
                  <a:cubicBezTo>
                    <a:pt x="17681" y="2783"/>
                    <a:pt x="17576" y="3285"/>
                    <a:pt x="17472" y="3766"/>
                  </a:cubicBezTo>
                  <a:cubicBezTo>
                    <a:pt x="17472" y="3808"/>
                    <a:pt x="17451" y="3871"/>
                    <a:pt x="17451" y="3913"/>
                  </a:cubicBezTo>
                  <a:cubicBezTo>
                    <a:pt x="17346" y="4436"/>
                    <a:pt x="17179" y="4959"/>
                    <a:pt x="17012" y="5461"/>
                  </a:cubicBezTo>
                  <a:cubicBezTo>
                    <a:pt x="16991" y="5503"/>
                    <a:pt x="16991" y="5566"/>
                    <a:pt x="16970" y="5608"/>
                  </a:cubicBezTo>
                  <a:cubicBezTo>
                    <a:pt x="16781" y="6193"/>
                    <a:pt x="16572" y="6737"/>
                    <a:pt x="16321" y="7281"/>
                  </a:cubicBezTo>
                  <a:cubicBezTo>
                    <a:pt x="16279" y="7344"/>
                    <a:pt x="16258" y="7428"/>
                    <a:pt x="16237" y="7470"/>
                  </a:cubicBezTo>
                  <a:cubicBezTo>
                    <a:pt x="15923" y="8181"/>
                    <a:pt x="15547" y="8830"/>
                    <a:pt x="15149" y="9478"/>
                  </a:cubicBezTo>
                  <a:cubicBezTo>
                    <a:pt x="15087" y="9562"/>
                    <a:pt x="15045" y="9667"/>
                    <a:pt x="14982" y="9750"/>
                  </a:cubicBezTo>
                  <a:cubicBezTo>
                    <a:pt x="13622" y="11843"/>
                    <a:pt x="11822" y="13642"/>
                    <a:pt x="9730" y="15002"/>
                  </a:cubicBezTo>
                  <a:cubicBezTo>
                    <a:pt x="9646" y="15065"/>
                    <a:pt x="9563" y="15107"/>
                    <a:pt x="9458" y="15170"/>
                  </a:cubicBezTo>
                  <a:cubicBezTo>
                    <a:pt x="8830" y="15546"/>
                    <a:pt x="8161" y="15923"/>
                    <a:pt x="7470" y="16237"/>
                  </a:cubicBezTo>
                  <a:cubicBezTo>
                    <a:pt x="7428" y="16258"/>
                    <a:pt x="7345" y="16279"/>
                    <a:pt x="7282" y="16320"/>
                  </a:cubicBezTo>
                  <a:cubicBezTo>
                    <a:pt x="6738" y="16551"/>
                    <a:pt x="6194" y="16781"/>
                    <a:pt x="5608" y="16969"/>
                  </a:cubicBezTo>
                  <a:cubicBezTo>
                    <a:pt x="5566" y="16990"/>
                    <a:pt x="5504" y="16990"/>
                    <a:pt x="5462" y="17011"/>
                  </a:cubicBezTo>
                  <a:cubicBezTo>
                    <a:pt x="4959" y="17178"/>
                    <a:pt x="4436" y="17325"/>
                    <a:pt x="3913" y="17450"/>
                  </a:cubicBezTo>
                  <a:cubicBezTo>
                    <a:pt x="3871" y="17450"/>
                    <a:pt x="3809" y="17471"/>
                    <a:pt x="3767" y="17471"/>
                  </a:cubicBezTo>
                  <a:cubicBezTo>
                    <a:pt x="3286" y="17576"/>
                    <a:pt x="2783" y="17660"/>
                    <a:pt x="2302" y="17722"/>
                  </a:cubicBezTo>
                  <a:cubicBezTo>
                    <a:pt x="2239" y="17722"/>
                    <a:pt x="2198" y="17764"/>
                    <a:pt x="2135" y="17764"/>
                  </a:cubicBezTo>
                  <a:cubicBezTo>
                    <a:pt x="1423" y="17827"/>
                    <a:pt x="733" y="17890"/>
                    <a:pt x="1" y="17890"/>
                  </a:cubicBezTo>
                  <a:lnTo>
                    <a:pt x="1" y="18036"/>
                  </a:lnTo>
                  <a:cubicBezTo>
                    <a:pt x="754" y="18015"/>
                    <a:pt x="1465" y="17973"/>
                    <a:pt x="2135" y="17890"/>
                  </a:cubicBezTo>
                  <a:cubicBezTo>
                    <a:pt x="2198" y="17890"/>
                    <a:pt x="2239" y="17890"/>
                    <a:pt x="2302" y="17848"/>
                  </a:cubicBezTo>
                  <a:cubicBezTo>
                    <a:pt x="2783" y="17806"/>
                    <a:pt x="3286" y="17701"/>
                    <a:pt x="3767" y="17618"/>
                  </a:cubicBezTo>
                  <a:cubicBezTo>
                    <a:pt x="3809" y="17618"/>
                    <a:pt x="3871" y="17597"/>
                    <a:pt x="3913" y="17597"/>
                  </a:cubicBezTo>
                  <a:cubicBezTo>
                    <a:pt x="4436" y="17492"/>
                    <a:pt x="4939" y="17367"/>
                    <a:pt x="5441" y="17178"/>
                  </a:cubicBezTo>
                  <a:cubicBezTo>
                    <a:pt x="5483" y="17157"/>
                    <a:pt x="5545" y="17157"/>
                    <a:pt x="5587" y="17116"/>
                  </a:cubicBezTo>
                  <a:cubicBezTo>
                    <a:pt x="6152" y="16948"/>
                    <a:pt x="6696" y="16739"/>
                    <a:pt x="7240" y="16488"/>
                  </a:cubicBezTo>
                  <a:cubicBezTo>
                    <a:pt x="7303" y="16467"/>
                    <a:pt x="7366" y="16446"/>
                    <a:pt x="7428" y="16425"/>
                  </a:cubicBezTo>
                  <a:cubicBezTo>
                    <a:pt x="8098" y="16111"/>
                    <a:pt x="8726" y="15755"/>
                    <a:pt x="9353" y="15400"/>
                  </a:cubicBezTo>
                  <a:lnTo>
                    <a:pt x="9605" y="15232"/>
                  </a:lnTo>
                  <a:cubicBezTo>
                    <a:pt x="11864" y="13810"/>
                    <a:pt x="13831" y="11864"/>
                    <a:pt x="15275" y="9562"/>
                  </a:cubicBezTo>
                  <a:lnTo>
                    <a:pt x="15421" y="9332"/>
                  </a:lnTo>
                  <a:cubicBezTo>
                    <a:pt x="15819" y="8704"/>
                    <a:pt x="16154" y="8056"/>
                    <a:pt x="16447" y="7386"/>
                  </a:cubicBezTo>
                  <a:cubicBezTo>
                    <a:pt x="16467" y="7344"/>
                    <a:pt x="16509" y="7261"/>
                    <a:pt x="16530" y="7219"/>
                  </a:cubicBezTo>
                  <a:cubicBezTo>
                    <a:pt x="16760" y="6696"/>
                    <a:pt x="16970" y="6152"/>
                    <a:pt x="17158" y="5566"/>
                  </a:cubicBezTo>
                  <a:cubicBezTo>
                    <a:pt x="17179" y="5503"/>
                    <a:pt x="17179" y="5461"/>
                    <a:pt x="17200" y="5398"/>
                  </a:cubicBezTo>
                  <a:cubicBezTo>
                    <a:pt x="17367" y="4917"/>
                    <a:pt x="17493" y="4394"/>
                    <a:pt x="17618" y="3892"/>
                  </a:cubicBezTo>
                  <a:cubicBezTo>
                    <a:pt x="17660" y="3829"/>
                    <a:pt x="17660" y="3787"/>
                    <a:pt x="17660" y="3724"/>
                  </a:cubicBezTo>
                  <a:cubicBezTo>
                    <a:pt x="17765" y="3264"/>
                    <a:pt x="17828" y="2762"/>
                    <a:pt x="17890" y="2260"/>
                  </a:cubicBezTo>
                  <a:cubicBezTo>
                    <a:pt x="17890" y="2218"/>
                    <a:pt x="17911" y="2155"/>
                    <a:pt x="17911" y="2113"/>
                  </a:cubicBezTo>
                  <a:cubicBezTo>
                    <a:pt x="17995" y="1444"/>
                    <a:pt x="18037" y="732"/>
                    <a:pt x="18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8"/>
            <p:cNvSpPr/>
            <p:nvPr/>
          </p:nvSpPr>
          <p:spPr>
            <a:xfrm>
              <a:off x="3119250" y="1586650"/>
              <a:ext cx="412225" cy="411825"/>
            </a:xfrm>
            <a:custGeom>
              <a:avLst/>
              <a:gdLst/>
              <a:ahLst/>
              <a:cxnLst/>
              <a:rect l="l" t="t" r="r" b="b"/>
              <a:pathLst>
                <a:path w="16489" h="16473" extrusionOk="0">
                  <a:moveTo>
                    <a:pt x="16342" y="0"/>
                  </a:moveTo>
                  <a:cubicBezTo>
                    <a:pt x="16342" y="858"/>
                    <a:pt x="16258" y="1695"/>
                    <a:pt x="16153" y="2511"/>
                  </a:cubicBezTo>
                  <a:cubicBezTo>
                    <a:pt x="16153" y="2553"/>
                    <a:pt x="16132" y="2616"/>
                    <a:pt x="16132" y="2657"/>
                  </a:cubicBezTo>
                  <a:cubicBezTo>
                    <a:pt x="16049" y="3180"/>
                    <a:pt x="15902" y="3704"/>
                    <a:pt x="15777" y="4206"/>
                  </a:cubicBezTo>
                  <a:cubicBezTo>
                    <a:pt x="15756" y="4248"/>
                    <a:pt x="15756" y="4310"/>
                    <a:pt x="15735" y="4373"/>
                  </a:cubicBezTo>
                  <a:cubicBezTo>
                    <a:pt x="15568" y="4959"/>
                    <a:pt x="15358" y="5524"/>
                    <a:pt x="15149" y="6089"/>
                  </a:cubicBezTo>
                  <a:cubicBezTo>
                    <a:pt x="15128" y="6173"/>
                    <a:pt x="15107" y="6214"/>
                    <a:pt x="15086" y="6256"/>
                  </a:cubicBezTo>
                  <a:cubicBezTo>
                    <a:pt x="14793" y="6968"/>
                    <a:pt x="14459" y="7658"/>
                    <a:pt x="14061" y="8307"/>
                  </a:cubicBezTo>
                  <a:cubicBezTo>
                    <a:pt x="13998" y="8390"/>
                    <a:pt x="13956" y="8495"/>
                    <a:pt x="13894" y="8558"/>
                  </a:cubicBezTo>
                  <a:cubicBezTo>
                    <a:pt x="12555" y="10713"/>
                    <a:pt x="10734" y="12533"/>
                    <a:pt x="8579" y="13872"/>
                  </a:cubicBezTo>
                  <a:cubicBezTo>
                    <a:pt x="8516" y="13935"/>
                    <a:pt x="8412" y="13977"/>
                    <a:pt x="8328" y="14040"/>
                  </a:cubicBezTo>
                  <a:cubicBezTo>
                    <a:pt x="7679" y="14416"/>
                    <a:pt x="6989" y="14772"/>
                    <a:pt x="6277" y="15044"/>
                  </a:cubicBezTo>
                  <a:cubicBezTo>
                    <a:pt x="6236" y="15086"/>
                    <a:pt x="6152" y="15107"/>
                    <a:pt x="6110" y="15128"/>
                  </a:cubicBezTo>
                  <a:cubicBezTo>
                    <a:pt x="5545" y="15337"/>
                    <a:pt x="4980" y="15546"/>
                    <a:pt x="4394" y="15714"/>
                  </a:cubicBezTo>
                  <a:cubicBezTo>
                    <a:pt x="4352" y="15735"/>
                    <a:pt x="4290" y="15735"/>
                    <a:pt x="4227" y="15756"/>
                  </a:cubicBezTo>
                  <a:cubicBezTo>
                    <a:pt x="3725" y="15881"/>
                    <a:pt x="3202" y="15986"/>
                    <a:pt x="2679" y="16090"/>
                  </a:cubicBezTo>
                  <a:cubicBezTo>
                    <a:pt x="2637" y="16090"/>
                    <a:pt x="2574" y="16132"/>
                    <a:pt x="2511" y="16132"/>
                  </a:cubicBezTo>
                  <a:cubicBezTo>
                    <a:pt x="1716" y="16258"/>
                    <a:pt x="879" y="16300"/>
                    <a:pt x="0" y="16300"/>
                  </a:cubicBezTo>
                  <a:lnTo>
                    <a:pt x="0" y="16467"/>
                  </a:lnTo>
                  <a:cubicBezTo>
                    <a:pt x="129" y="16470"/>
                    <a:pt x="260" y="16472"/>
                    <a:pt x="390" y="16472"/>
                  </a:cubicBezTo>
                  <a:cubicBezTo>
                    <a:pt x="1067" y="16472"/>
                    <a:pt x="1765" y="16426"/>
                    <a:pt x="2448" y="16321"/>
                  </a:cubicBezTo>
                  <a:cubicBezTo>
                    <a:pt x="2490" y="16321"/>
                    <a:pt x="2553" y="16279"/>
                    <a:pt x="2595" y="16279"/>
                  </a:cubicBezTo>
                  <a:cubicBezTo>
                    <a:pt x="3118" y="16216"/>
                    <a:pt x="3641" y="16111"/>
                    <a:pt x="4143" y="15965"/>
                  </a:cubicBezTo>
                  <a:cubicBezTo>
                    <a:pt x="4206" y="15944"/>
                    <a:pt x="4248" y="15944"/>
                    <a:pt x="4332" y="15923"/>
                  </a:cubicBezTo>
                  <a:cubicBezTo>
                    <a:pt x="4896" y="15756"/>
                    <a:pt x="5461" y="15588"/>
                    <a:pt x="6005" y="15379"/>
                  </a:cubicBezTo>
                  <a:cubicBezTo>
                    <a:pt x="6047" y="15337"/>
                    <a:pt x="6131" y="15316"/>
                    <a:pt x="6173" y="15295"/>
                  </a:cubicBezTo>
                  <a:cubicBezTo>
                    <a:pt x="6863" y="15002"/>
                    <a:pt x="7533" y="14688"/>
                    <a:pt x="8182" y="14333"/>
                  </a:cubicBezTo>
                  <a:cubicBezTo>
                    <a:pt x="8244" y="14270"/>
                    <a:pt x="8328" y="14228"/>
                    <a:pt x="8433" y="14165"/>
                  </a:cubicBezTo>
                  <a:cubicBezTo>
                    <a:pt x="10797" y="12743"/>
                    <a:pt x="12743" y="10797"/>
                    <a:pt x="14166" y="8432"/>
                  </a:cubicBezTo>
                  <a:cubicBezTo>
                    <a:pt x="14208" y="8349"/>
                    <a:pt x="14270" y="8286"/>
                    <a:pt x="14312" y="8181"/>
                  </a:cubicBezTo>
                  <a:cubicBezTo>
                    <a:pt x="14689" y="7554"/>
                    <a:pt x="15003" y="6863"/>
                    <a:pt x="15296" y="6193"/>
                  </a:cubicBezTo>
                  <a:cubicBezTo>
                    <a:pt x="15316" y="6131"/>
                    <a:pt x="15337" y="6047"/>
                    <a:pt x="15358" y="6005"/>
                  </a:cubicBezTo>
                  <a:cubicBezTo>
                    <a:pt x="15568" y="5461"/>
                    <a:pt x="15756" y="4917"/>
                    <a:pt x="15923" y="4331"/>
                  </a:cubicBezTo>
                  <a:cubicBezTo>
                    <a:pt x="15944" y="4289"/>
                    <a:pt x="15944" y="4227"/>
                    <a:pt x="15965" y="4143"/>
                  </a:cubicBezTo>
                  <a:cubicBezTo>
                    <a:pt x="16091" y="3662"/>
                    <a:pt x="16195" y="3139"/>
                    <a:pt x="16279" y="2616"/>
                  </a:cubicBezTo>
                  <a:cubicBezTo>
                    <a:pt x="16279" y="2553"/>
                    <a:pt x="16300" y="2511"/>
                    <a:pt x="16300" y="2448"/>
                  </a:cubicBezTo>
                  <a:cubicBezTo>
                    <a:pt x="16446" y="1632"/>
                    <a:pt x="16488" y="837"/>
                    <a:pt x="16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8"/>
            <p:cNvSpPr/>
            <p:nvPr/>
          </p:nvSpPr>
          <p:spPr>
            <a:xfrm>
              <a:off x="3118200" y="1587175"/>
              <a:ext cx="374025" cy="374550"/>
            </a:xfrm>
            <a:custGeom>
              <a:avLst/>
              <a:gdLst/>
              <a:ahLst/>
              <a:cxnLst/>
              <a:rect l="l" t="t" r="r" b="b"/>
              <a:pathLst>
                <a:path w="14961" h="14982" extrusionOk="0">
                  <a:moveTo>
                    <a:pt x="14814" y="0"/>
                  </a:moveTo>
                  <a:cubicBezTo>
                    <a:pt x="14814" y="1046"/>
                    <a:pt x="14710" y="2071"/>
                    <a:pt x="14501" y="3055"/>
                  </a:cubicBezTo>
                  <a:cubicBezTo>
                    <a:pt x="14501" y="3118"/>
                    <a:pt x="14459" y="3159"/>
                    <a:pt x="14459" y="3243"/>
                  </a:cubicBezTo>
                  <a:cubicBezTo>
                    <a:pt x="14333" y="3808"/>
                    <a:pt x="14166" y="4394"/>
                    <a:pt x="13978" y="4938"/>
                  </a:cubicBezTo>
                  <a:cubicBezTo>
                    <a:pt x="13936" y="5022"/>
                    <a:pt x="13915" y="5064"/>
                    <a:pt x="13894" y="5147"/>
                  </a:cubicBezTo>
                  <a:cubicBezTo>
                    <a:pt x="13622" y="5880"/>
                    <a:pt x="13308" y="6570"/>
                    <a:pt x="12931" y="7219"/>
                  </a:cubicBezTo>
                  <a:cubicBezTo>
                    <a:pt x="12869" y="7302"/>
                    <a:pt x="12827" y="7407"/>
                    <a:pt x="12764" y="7470"/>
                  </a:cubicBezTo>
                  <a:cubicBezTo>
                    <a:pt x="11488" y="9667"/>
                    <a:pt x="9646" y="11508"/>
                    <a:pt x="7449" y="12784"/>
                  </a:cubicBezTo>
                  <a:cubicBezTo>
                    <a:pt x="7366" y="12847"/>
                    <a:pt x="7261" y="12889"/>
                    <a:pt x="7198" y="12952"/>
                  </a:cubicBezTo>
                  <a:cubicBezTo>
                    <a:pt x="6529" y="13307"/>
                    <a:pt x="5838" y="13642"/>
                    <a:pt x="5127" y="13914"/>
                  </a:cubicBezTo>
                  <a:cubicBezTo>
                    <a:pt x="5043" y="13935"/>
                    <a:pt x="5001" y="13956"/>
                    <a:pt x="4918" y="13998"/>
                  </a:cubicBezTo>
                  <a:cubicBezTo>
                    <a:pt x="4374" y="14207"/>
                    <a:pt x="3788" y="14354"/>
                    <a:pt x="3223" y="14479"/>
                  </a:cubicBezTo>
                  <a:cubicBezTo>
                    <a:pt x="3160" y="14521"/>
                    <a:pt x="3118" y="14521"/>
                    <a:pt x="3034" y="14521"/>
                  </a:cubicBezTo>
                  <a:cubicBezTo>
                    <a:pt x="2030" y="14730"/>
                    <a:pt x="1026" y="14835"/>
                    <a:pt x="1" y="14835"/>
                  </a:cubicBezTo>
                  <a:lnTo>
                    <a:pt x="1" y="14981"/>
                  </a:lnTo>
                  <a:cubicBezTo>
                    <a:pt x="1047" y="14919"/>
                    <a:pt x="2051" y="14835"/>
                    <a:pt x="3014" y="14647"/>
                  </a:cubicBezTo>
                  <a:cubicBezTo>
                    <a:pt x="3055" y="14647"/>
                    <a:pt x="3118" y="14626"/>
                    <a:pt x="3202" y="14626"/>
                  </a:cubicBezTo>
                  <a:cubicBezTo>
                    <a:pt x="3767" y="14479"/>
                    <a:pt x="4332" y="14333"/>
                    <a:pt x="4897" y="14144"/>
                  </a:cubicBezTo>
                  <a:cubicBezTo>
                    <a:pt x="4938" y="14123"/>
                    <a:pt x="5022" y="14103"/>
                    <a:pt x="5085" y="14061"/>
                  </a:cubicBezTo>
                  <a:cubicBezTo>
                    <a:pt x="5775" y="13810"/>
                    <a:pt x="6424" y="13517"/>
                    <a:pt x="7094" y="13182"/>
                  </a:cubicBezTo>
                  <a:cubicBezTo>
                    <a:pt x="7177" y="13119"/>
                    <a:pt x="7240" y="13098"/>
                    <a:pt x="7345" y="13056"/>
                  </a:cubicBezTo>
                  <a:cubicBezTo>
                    <a:pt x="9751" y="11717"/>
                    <a:pt x="11739" y="9729"/>
                    <a:pt x="13078" y="7323"/>
                  </a:cubicBezTo>
                  <a:cubicBezTo>
                    <a:pt x="13120" y="7240"/>
                    <a:pt x="13182" y="7156"/>
                    <a:pt x="13203" y="7051"/>
                  </a:cubicBezTo>
                  <a:cubicBezTo>
                    <a:pt x="13559" y="6403"/>
                    <a:pt x="13852" y="5754"/>
                    <a:pt x="14103" y="5043"/>
                  </a:cubicBezTo>
                  <a:cubicBezTo>
                    <a:pt x="14124" y="5001"/>
                    <a:pt x="14145" y="4917"/>
                    <a:pt x="14166" y="4854"/>
                  </a:cubicBezTo>
                  <a:cubicBezTo>
                    <a:pt x="14354" y="4310"/>
                    <a:pt x="14522" y="3745"/>
                    <a:pt x="14647" y="3159"/>
                  </a:cubicBezTo>
                  <a:cubicBezTo>
                    <a:pt x="14668" y="3118"/>
                    <a:pt x="14668" y="3055"/>
                    <a:pt x="14668" y="2971"/>
                  </a:cubicBezTo>
                  <a:cubicBezTo>
                    <a:pt x="14877" y="2009"/>
                    <a:pt x="14961" y="1025"/>
                    <a:pt x="14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8"/>
            <p:cNvSpPr/>
            <p:nvPr/>
          </p:nvSpPr>
          <p:spPr>
            <a:xfrm>
              <a:off x="3118200" y="1587175"/>
              <a:ext cx="335325" cy="335825"/>
            </a:xfrm>
            <a:custGeom>
              <a:avLst/>
              <a:gdLst/>
              <a:ahLst/>
              <a:cxnLst/>
              <a:rect l="l" t="t" r="r" b="b"/>
              <a:pathLst>
                <a:path w="13413" h="13433" extrusionOk="0">
                  <a:moveTo>
                    <a:pt x="13266" y="0"/>
                  </a:moveTo>
                  <a:cubicBezTo>
                    <a:pt x="13266" y="1339"/>
                    <a:pt x="13057" y="2615"/>
                    <a:pt x="12680" y="3808"/>
                  </a:cubicBezTo>
                  <a:cubicBezTo>
                    <a:pt x="12659" y="3892"/>
                    <a:pt x="12659" y="3955"/>
                    <a:pt x="12638" y="4017"/>
                  </a:cubicBezTo>
                  <a:cubicBezTo>
                    <a:pt x="12408" y="4750"/>
                    <a:pt x="12115" y="5440"/>
                    <a:pt x="11781" y="6110"/>
                  </a:cubicBezTo>
                  <a:cubicBezTo>
                    <a:pt x="11718" y="6193"/>
                    <a:pt x="11676" y="6298"/>
                    <a:pt x="11634" y="6382"/>
                  </a:cubicBezTo>
                  <a:cubicBezTo>
                    <a:pt x="10441" y="8600"/>
                    <a:pt x="8600" y="10399"/>
                    <a:pt x="6382" y="11634"/>
                  </a:cubicBezTo>
                  <a:cubicBezTo>
                    <a:pt x="6299" y="11696"/>
                    <a:pt x="6194" y="11738"/>
                    <a:pt x="6131" y="11801"/>
                  </a:cubicBezTo>
                  <a:cubicBezTo>
                    <a:pt x="5462" y="12136"/>
                    <a:pt x="4771" y="12429"/>
                    <a:pt x="4039" y="12659"/>
                  </a:cubicBezTo>
                  <a:cubicBezTo>
                    <a:pt x="3955" y="12680"/>
                    <a:pt x="3892" y="12701"/>
                    <a:pt x="3809" y="12701"/>
                  </a:cubicBezTo>
                  <a:cubicBezTo>
                    <a:pt x="2616" y="13077"/>
                    <a:pt x="1340" y="13287"/>
                    <a:pt x="1" y="13287"/>
                  </a:cubicBezTo>
                  <a:lnTo>
                    <a:pt x="1" y="13433"/>
                  </a:lnTo>
                  <a:cubicBezTo>
                    <a:pt x="1319" y="13391"/>
                    <a:pt x="2574" y="13203"/>
                    <a:pt x="3746" y="12868"/>
                  </a:cubicBezTo>
                  <a:cubicBezTo>
                    <a:pt x="3830" y="12847"/>
                    <a:pt x="3871" y="12847"/>
                    <a:pt x="3934" y="12805"/>
                  </a:cubicBezTo>
                  <a:cubicBezTo>
                    <a:pt x="4625" y="12596"/>
                    <a:pt x="5315" y="12324"/>
                    <a:pt x="5964" y="12010"/>
                  </a:cubicBezTo>
                  <a:cubicBezTo>
                    <a:pt x="6047" y="11947"/>
                    <a:pt x="6152" y="11926"/>
                    <a:pt x="6236" y="11864"/>
                  </a:cubicBezTo>
                  <a:cubicBezTo>
                    <a:pt x="8642" y="10608"/>
                    <a:pt x="10630" y="8621"/>
                    <a:pt x="11906" y="6193"/>
                  </a:cubicBezTo>
                  <a:cubicBezTo>
                    <a:pt x="11948" y="6110"/>
                    <a:pt x="11990" y="6005"/>
                    <a:pt x="12032" y="5942"/>
                  </a:cubicBezTo>
                  <a:cubicBezTo>
                    <a:pt x="12345" y="5273"/>
                    <a:pt x="12638" y="4603"/>
                    <a:pt x="12848" y="3913"/>
                  </a:cubicBezTo>
                  <a:cubicBezTo>
                    <a:pt x="12869" y="3871"/>
                    <a:pt x="12889" y="3787"/>
                    <a:pt x="12889" y="3745"/>
                  </a:cubicBezTo>
                  <a:cubicBezTo>
                    <a:pt x="13245" y="2553"/>
                    <a:pt x="13413" y="1297"/>
                    <a:pt x="13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8"/>
            <p:cNvSpPr/>
            <p:nvPr/>
          </p:nvSpPr>
          <p:spPr>
            <a:xfrm>
              <a:off x="3118200" y="1585600"/>
              <a:ext cx="297675" cy="297675"/>
            </a:xfrm>
            <a:custGeom>
              <a:avLst/>
              <a:gdLst/>
              <a:ahLst/>
              <a:cxnLst/>
              <a:rect l="l" t="t" r="r" b="b"/>
              <a:pathLst>
                <a:path w="11907" h="11907" extrusionOk="0">
                  <a:moveTo>
                    <a:pt x="11739" y="0"/>
                  </a:moveTo>
                  <a:cubicBezTo>
                    <a:pt x="11739" y="1821"/>
                    <a:pt x="11320" y="3515"/>
                    <a:pt x="10588" y="5064"/>
                  </a:cubicBezTo>
                  <a:cubicBezTo>
                    <a:pt x="10546" y="5127"/>
                    <a:pt x="10525" y="5231"/>
                    <a:pt x="10462" y="5315"/>
                  </a:cubicBezTo>
                  <a:cubicBezTo>
                    <a:pt x="9332" y="7512"/>
                    <a:pt x="7533" y="9353"/>
                    <a:pt x="5315" y="10462"/>
                  </a:cubicBezTo>
                  <a:cubicBezTo>
                    <a:pt x="5231" y="10525"/>
                    <a:pt x="5127" y="10567"/>
                    <a:pt x="5043" y="10609"/>
                  </a:cubicBezTo>
                  <a:cubicBezTo>
                    <a:pt x="3537" y="11341"/>
                    <a:pt x="1800" y="11759"/>
                    <a:pt x="1" y="11759"/>
                  </a:cubicBezTo>
                  <a:lnTo>
                    <a:pt x="1" y="11906"/>
                  </a:lnTo>
                  <a:cubicBezTo>
                    <a:pt x="47" y="11906"/>
                    <a:pt x="93" y="11907"/>
                    <a:pt x="139" y="11907"/>
                  </a:cubicBezTo>
                  <a:cubicBezTo>
                    <a:pt x="1845" y="11907"/>
                    <a:pt x="3450" y="11532"/>
                    <a:pt x="4897" y="10860"/>
                  </a:cubicBezTo>
                  <a:cubicBezTo>
                    <a:pt x="4980" y="10839"/>
                    <a:pt x="5085" y="10776"/>
                    <a:pt x="5148" y="10734"/>
                  </a:cubicBezTo>
                  <a:cubicBezTo>
                    <a:pt x="7596" y="9562"/>
                    <a:pt x="9542" y="7596"/>
                    <a:pt x="10734" y="5168"/>
                  </a:cubicBezTo>
                  <a:cubicBezTo>
                    <a:pt x="10776" y="5085"/>
                    <a:pt x="10797" y="5001"/>
                    <a:pt x="10860" y="4896"/>
                  </a:cubicBezTo>
                  <a:cubicBezTo>
                    <a:pt x="11529" y="3411"/>
                    <a:pt x="11906" y="1758"/>
                    <a:pt x="11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8"/>
            <p:cNvSpPr/>
            <p:nvPr/>
          </p:nvSpPr>
          <p:spPr>
            <a:xfrm>
              <a:off x="3118200" y="1587175"/>
              <a:ext cx="258950" cy="258950"/>
            </a:xfrm>
            <a:custGeom>
              <a:avLst/>
              <a:gdLst/>
              <a:ahLst/>
              <a:cxnLst/>
              <a:rect l="l" t="t" r="r" b="b"/>
              <a:pathLst>
                <a:path w="10358" h="10358" extrusionOk="0">
                  <a:moveTo>
                    <a:pt x="10190" y="0"/>
                  </a:moveTo>
                  <a:cubicBezTo>
                    <a:pt x="10190" y="5628"/>
                    <a:pt x="5629" y="10190"/>
                    <a:pt x="1" y="10190"/>
                  </a:cubicBezTo>
                  <a:lnTo>
                    <a:pt x="1" y="10357"/>
                  </a:lnTo>
                  <a:cubicBezTo>
                    <a:pt x="5713" y="10336"/>
                    <a:pt x="10358" y="5691"/>
                    <a:pt x="10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8"/>
            <p:cNvSpPr/>
            <p:nvPr/>
          </p:nvSpPr>
          <p:spPr>
            <a:xfrm>
              <a:off x="3118200" y="1587175"/>
              <a:ext cx="220250" cy="220225"/>
            </a:xfrm>
            <a:custGeom>
              <a:avLst/>
              <a:gdLst/>
              <a:ahLst/>
              <a:cxnLst/>
              <a:rect l="l" t="t" r="r" b="b"/>
              <a:pathLst>
                <a:path w="8810" h="8809" extrusionOk="0">
                  <a:moveTo>
                    <a:pt x="8663" y="0"/>
                  </a:moveTo>
                  <a:cubicBezTo>
                    <a:pt x="8663" y="4750"/>
                    <a:pt x="4792" y="8662"/>
                    <a:pt x="1" y="8662"/>
                  </a:cubicBezTo>
                  <a:lnTo>
                    <a:pt x="1" y="8809"/>
                  </a:lnTo>
                  <a:cubicBezTo>
                    <a:pt x="4855" y="8788"/>
                    <a:pt x="8809" y="4833"/>
                    <a:pt x="8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8"/>
            <p:cNvSpPr/>
            <p:nvPr/>
          </p:nvSpPr>
          <p:spPr>
            <a:xfrm>
              <a:off x="3118200" y="1587175"/>
              <a:ext cx="182050" cy="181525"/>
            </a:xfrm>
            <a:custGeom>
              <a:avLst/>
              <a:gdLst/>
              <a:ahLst/>
              <a:cxnLst/>
              <a:rect l="l" t="t" r="r" b="b"/>
              <a:pathLst>
                <a:path w="7282" h="7261" extrusionOk="0">
                  <a:moveTo>
                    <a:pt x="7115" y="0"/>
                  </a:moveTo>
                  <a:cubicBezTo>
                    <a:pt x="7115" y="3913"/>
                    <a:pt x="3934" y="7114"/>
                    <a:pt x="1" y="7114"/>
                  </a:cubicBezTo>
                  <a:lnTo>
                    <a:pt x="1" y="7261"/>
                  </a:lnTo>
                  <a:cubicBezTo>
                    <a:pt x="4039" y="7240"/>
                    <a:pt x="7282" y="3996"/>
                    <a:pt x="7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8"/>
            <p:cNvSpPr/>
            <p:nvPr/>
          </p:nvSpPr>
          <p:spPr>
            <a:xfrm>
              <a:off x="3118200" y="1587175"/>
              <a:ext cx="143350" cy="143350"/>
            </a:xfrm>
            <a:custGeom>
              <a:avLst/>
              <a:gdLst/>
              <a:ahLst/>
              <a:cxnLst/>
              <a:rect l="l" t="t" r="r" b="b"/>
              <a:pathLst>
                <a:path w="5734" h="5734" extrusionOk="0">
                  <a:moveTo>
                    <a:pt x="5566" y="0"/>
                  </a:moveTo>
                  <a:cubicBezTo>
                    <a:pt x="5566" y="3076"/>
                    <a:pt x="3055" y="5566"/>
                    <a:pt x="1" y="5566"/>
                  </a:cubicBezTo>
                  <a:lnTo>
                    <a:pt x="1" y="5733"/>
                  </a:lnTo>
                  <a:cubicBezTo>
                    <a:pt x="3160" y="5691"/>
                    <a:pt x="5734" y="3139"/>
                    <a:pt x="5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8"/>
            <p:cNvSpPr/>
            <p:nvPr/>
          </p:nvSpPr>
          <p:spPr>
            <a:xfrm>
              <a:off x="3118725" y="1587175"/>
              <a:ext cx="104650" cy="104625"/>
            </a:xfrm>
            <a:custGeom>
              <a:avLst/>
              <a:gdLst/>
              <a:ahLst/>
              <a:cxnLst/>
              <a:rect l="l" t="t" r="r" b="b"/>
              <a:pathLst>
                <a:path w="4186" h="4185" extrusionOk="0">
                  <a:moveTo>
                    <a:pt x="4039" y="0"/>
                  </a:moveTo>
                  <a:cubicBezTo>
                    <a:pt x="4039" y="2218"/>
                    <a:pt x="2218" y="4017"/>
                    <a:pt x="0" y="4017"/>
                  </a:cubicBezTo>
                  <a:lnTo>
                    <a:pt x="0" y="4185"/>
                  </a:lnTo>
                  <a:cubicBezTo>
                    <a:pt x="2302" y="4185"/>
                    <a:pt x="4185" y="2302"/>
                    <a:pt x="4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8"/>
            <p:cNvSpPr/>
            <p:nvPr/>
          </p:nvSpPr>
          <p:spPr>
            <a:xfrm>
              <a:off x="3118200" y="1587175"/>
              <a:ext cx="66975" cy="66450"/>
            </a:xfrm>
            <a:custGeom>
              <a:avLst/>
              <a:gdLst/>
              <a:ahLst/>
              <a:cxnLst/>
              <a:rect l="l" t="t" r="r" b="b"/>
              <a:pathLst>
                <a:path w="2679" h="2658" extrusionOk="0">
                  <a:moveTo>
                    <a:pt x="2511" y="0"/>
                  </a:moveTo>
                  <a:cubicBezTo>
                    <a:pt x="2511" y="1381"/>
                    <a:pt x="1381" y="2511"/>
                    <a:pt x="1" y="2511"/>
                  </a:cubicBezTo>
                  <a:lnTo>
                    <a:pt x="1" y="2657"/>
                  </a:lnTo>
                  <a:cubicBezTo>
                    <a:pt x="1465" y="2636"/>
                    <a:pt x="2679" y="1444"/>
                    <a:pt x="2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8"/>
            <p:cNvSpPr/>
            <p:nvPr/>
          </p:nvSpPr>
          <p:spPr>
            <a:xfrm>
              <a:off x="3482800" y="1967550"/>
              <a:ext cx="336900" cy="306350"/>
            </a:xfrm>
            <a:custGeom>
              <a:avLst/>
              <a:gdLst/>
              <a:ahLst/>
              <a:cxnLst/>
              <a:rect l="l" t="t" r="r" b="b"/>
              <a:pathLst>
                <a:path w="13476" h="12254" extrusionOk="0">
                  <a:moveTo>
                    <a:pt x="6739" y="0"/>
                  </a:moveTo>
                  <a:cubicBezTo>
                    <a:pt x="3962" y="0"/>
                    <a:pt x="1438" y="1909"/>
                    <a:pt x="774" y="4725"/>
                  </a:cubicBezTo>
                  <a:cubicBezTo>
                    <a:pt x="0" y="8010"/>
                    <a:pt x="2051" y="11316"/>
                    <a:pt x="5336" y="12090"/>
                  </a:cubicBezTo>
                  <a:cubicBezTo>
                    <a:pt x="5805" y="12201"/>
                    <a:pt x="6274" y="12254"/>
                    <a:pt x="6737" y="12254"/>
                  </a:cubicBezTo>
                  <a:cubicBezTo>
                    <a:pt x="9513" y="12254"/>
                    <a:pt x="12037" y="10345"/>
                    <a:pt x="12701" y="7529"/>
                  </a:cubicBezTo>
                  <a:cubicBezTo>
                    <a:pt x="13475" y="4244"/>
                    <a:pt x="11425" y="938"/>
                    <a:pt x="8140" y="164"/>
                  </a:cubicBezTo>
                  <a:cubicBezTo>
                    <a:pt x="7671" y="53"/>
                    <a:pt x="7201" y="0"/>
                    <a:pt x="6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42"/>
        <p:cNvGrpSpPr/>
        <p:nvPr/>
      </p:nvGrpSpPr>
      <p:grpSpPr>
        <a:xfrm>
          <a:off x="0" y="0"/>
          <a:ext cx="0" cy="0"/>
          <a:chOff x="0" y="0"/>
          <a:chExt cx="0" cy="0"/>
        </a:xfrm>
      </p:grpSpPr>
      <p:sp>
        <p:nvSpPr>
          <p:cNvPr id="243" name="Google Shape;243;p9"/>
          <p:cNvSpPr txBox="1">
            <a:spLocks noGrp="1"/>
          </p:cNvSpPr>
          <p:nvPr>
            <p:ph type="title"/>
          </p:nvPr>
        </p:nvSpPr>
        <p:spPr>
          <a:xfrm>
            <a:off x="2241425" y="1293100"/>
            <a:ext cx="46611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44" name="Google Shape;244;p9"/>
          <p:cNvSpPr txBox="1">
            <a:spLocks noGrp="1"/>
          </p:cNvSpPr>
          <p:nvPr>
            <p:ph type="subTitle" idx="1"/>
          </p:nvPr>
        </p:nvSpPr>
        <p:spPr>
          <a:xfrm>
            <a:off x="2241475" y="2168600"/>
            <a:ext cx="4661100" cy="168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5" name="Google Shape;245;p9"/>
          <p:cNvSpPr/>
          <p:nvPr/>
        </p:nvSpPr>
        <p:spPr>
          <a:xfrm>
            <a:off x="8412250" y="96152"/>
            <a:ext cx="657430" cy="613241"/>
          </a:xfrm>
          <a:custGeom>
            <a:avLst/>
            <a:gdLst/>
            <a:ahLst/>
            <a:cxnLst/>
            <a:rect l="l" t="t" r="r" b="b"/>
            <a:pathLst>
              <a:path w="42015" h="39191" extrusionOk="0">
                <a:moveTo>
                  <a:pt x="41994" y="39191"/>
                </a:moveTo>
                <a:lnTo>
                  <a:pt x="41994" y="32286"/>
                </a:lnTo>
                <a:lnTo>
                  <a:pt x="25485" y="19585"/>
                </a:lnTo>
                <a:lnTo>
                  <a:pt x="42015" y="6906"/>
                </a:lnTo>
                <a:lnTo>
                  <a:pt x="42015" y="1"/>
                </a:lnTo>
                <a:lnTo>
                  <a:pt x="21007" y="16154"/>
                </a:lnTo>
                <a:lnTo>
                  <a:pt x="0" y="1"/>
                </a:lnTo>
                <a:lnTo>
                  <a:pt x="0" y="6906"/>
                </a:lnTo>
                <a:lnTo>
                  <a:pt x="16530" y="19585"/>
                </a:lnTo>
                <a:lnTo>
                  <a:pt x="0" y="32265"/>
                </a:lnTo>
                <a:lnTo>
                  <a:pt x="0" y="39170"/>
                </a:lnTo>
                <a:lnTo>
                  <a:pt x="21007" y="2301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9"/>
          <p:cNvSpPr/>
          <p:nvPr/>
        </p:nvSpPr>
        <p:spPr>
          <a:xfrm>
            <a:off x="8336275" y="4336125"/>
            <a:ext cx="809369" cy="809272"/>
          </a:xfrm>
          <a:custGeom>
            <a:avLst/>
            <a:gdLst/>
            <a:ahLst/>
            <a:cxnLst/>
            <a:rect l="l" t="t" r="r" b="b"/>
            <a:pathLst>
              <a:path w="41661" h="41656" extrusionOk="0">
                <a:moveTo>
                  <a:pt x="40161" y="0"/>
                </a:moveTo>
                <a:cubicBezTo>
                  <a:pt x="40685" y="381"/>
                  <a:pt x="41197" y="798"/>
                  <a:pt x="41661" y="1250"/>
                </a:cubicBezTo>
                <a:lnTo>
                  <a:pt x="41661" y="12"/>
                </a:lnTo>
                <a:lnTo>
                  <a:pt x="40161" y="0"/>
                </a:lnTo>
                <a:close/>
                <a:moveTo>
                  <a:pt x="23230" y="12"/>
                </a:moveTo>
                <a:cubicBezTo>
                  <a:pt x="23647" y="143"/>
                  <a:pt x="24063" y="262"/>
                  <a:pt x="24492" y="333"/>
                </a:cubicBezTo>
                <a:cubicBezTo>
                  <a:pt x="25926" y="590"/>
                  <a:pt x="27400" y="612"/>
                  <a:pt x="28875" y="612"/>
                </a:cubicBezTo>
                <a:cubicBezTo>
                  <a:pt x="29170" y="612"/>
                  <a:pt x="29465" y="611"/>
                  <a:pt x="29759" y="611"/>
                </a:cubicBezTo>
                <a:cubicBezTo>
                  <a:pt x="31063" y="611"/>
                  <a:pt x="32361" y="628"/>
                  <a:pt x="33624" y="810"/>
                </a:cubicBezTo>
                <a:cubicBezTo>
                  <a:pt x="36398" y="1214"/>
                  <a:pt x="39661" y="2369"/>
                  <a:pt x="41220" y="4846"/>
                </a:cubicBezTo>
                <a:cubicBezTo>
                  <a:pt x="41387" y="5132"/>
                  <a:pt x="41542" y="5429"/>
                  <a:pt x="41661" y="5739"/>
                </a:cubicBezTo>
                <a:lnTo>
                  <a:pt x="41661" y="3727"/>
                </a:lnTo>
                <a:cubicBezTo>
                  <a:pt x="40220" y="1822"/>
                  <a:pt x="37899" y="619"/>
                  <a:pt x="35565" y="12"/>
                </a:cubicBezTo>
                <a:close/>
                <a:moveTo>
                  <a:pt x="1287" y="12"/>
                </a:moveTo>
                <a:cubicBezTo>
                  <a:pt x="1120" y="524"/>
                  <a:pt x="965" y="1036"/>
                  <a:pt x="822" y="1524"/>
                </a:cubicBezTo>
                <a:cubicBezTo>
                  <a:pt x="477" y="2715"/>
                  <a:pt x="215" y="3929"/>
                  <a:pt x="1" y="5155"/>
                </a:cubicBezTo>
                <a:lnTo>
                  <a:pt x="1" y="10680"/>
                </a:lnTo>
                <a:cubicBezTo>
                  <a:pt x="644" y="7691"/>
                  <a:pt x="953" y="4596"/>
                  <a:pt x="1787" y="1667"/>
                </a:cubicBezTo>
                <a:cubicBezTo>
                  <a:pt x="1930" y="1131"/>
                  <a:pt x="2096" y="572"/>
                  <a:pt x="2275" y="12"/>
                </a:cubicBezTo>
                <a:close/>
                <a:moveTo>
                  <a:pt x="3954" y="12"/>
                </a:moveTo>
                <a:cubicBezTo>
                  <a:pt x="3740" y="667"/>
                  <a:pt x="3549" y="1298"/>
                  <a:pt x="3382" y="1893"/>
                </a:cubicBezTo>
                <a:cubicBezTo>
                  <a:pt x="2466" y="5132"/>
                  <a:pt x="2108" y="8596"/>
                  <a:pt x="1168" y="11811"/>
                </a:cubicBezTo>
                <a:cubicBezTo>
                  <a:pt x="846" y="12859"/>
                  <a:pt x="465" y="13871"/>
                  <a:pt x="1" y="14859"/>
                </a:cubicBezTo>
                <a:lnTo>
                  <a:pt x="1" y="16216"/>
                </a:lnTo>
                <a:cubicBezTo>
                  <a:pt x="775" y="14740"/>
                  <a:pt x="1442" y="13216"/>
                  <a:pt x="1977" y="11656"/>
                </a:cubicBezTo>
                <a:cubicBezTo>
                  <a:pt x="2989" y="8537"/>
                  <a:pt x="3382" y="5179"/>
                  <a:pt x="4299" y="2036"/>
                </a:cubicBezTo>
                <a:cubicBezTo>
                  <a:pt x="4478" y="1405"/>
                  <a:pt x="4680" y="714"/>
                  <a:pt x="4930" y="12"/>
                </a:cubicBezTo>
                <a:close/>
                <a:moveTo>
                  <a:pt x="17798" y="16130"/>
                </a:moveTo>
                <a:cubicBezTo>
                  <a:pt x="17999" y="16130"/>
                  <a:pt x="18208" y="16203"/>
                  <a:pt x="18372" y="16335"/>
                </a:cubicBezTo>
                <a:cubicBezTo>
                  <a:pt x="18777" y="16669"/>
                  <a:pt x="18991" y="17240"/>
                  <a:pt x="18777" y="17740"/>
                </a:cubicBezTo>
                <a:cubicBezTo>
                  <a:pt x="18644" y="18006"/>
                  <a:pt x="18403" y="18124"/>
                  <a:pt x="18153" y="18124"/>
                </a:cubicBezTo>
                <a:cubicBezTo>
                  <a:pt x="17954" y="18124"/>
                  <a:pt x="17749" y="18050"/>
                  <a:pt x="17586" y="17919"/>
                </a:cubicBezTo>
                <a:cubicBezTo>
                  <a:pt x="17170" y="17586"/>
                  <a:pt x="16967" y="16966"/>
                  <a:pt x="17182" y="16502"/>
                </a:cubicBezTo>
                <a:cubicBezTo>
                  <a:pt x="17307" y="16244"/>
                  <a:pt x="17547" y="16130"/>
                  <a:pt x="17798" y="16130"/>
                </a:cubicBezTo>
                <a:close/>
                <a:moveTo>
                  <a:pt x="17724" y="15565"/>
                </a:moveTo>
                <a:cubicBezTo>
                  <a:pt x="17321" y="15565"/>
                  <a:pt x="16931" y="15747"/>
                  <a:pt x="16729" y="16157"/>
                </a:cubicBezTo>
                <a:cubicBezTo>
                  <a:pt x="16336" y="16895"/>
                  <a:pt x="16753" y="17883"/>
                  <a:pt x="17360" y="18371"/>
                </a:cubicBezTo>
                <a:cubicBezTo>
                  <a:pt x="17609" y="18572"/>
                  <a:pt x="17940" y="18686"/>
                  <a:pt x="18260" y="18686"/>
                </a:cubicBezTo>
                <a:cubicBezTo>
                  <a:pt x="18660" y="18686"/>
                  <a:pt x="19044" y="18508"/>
                  <a:pt x="19230" y="18097"/>
                </a:cubicBezTo>
                <a:cubicBezTo>
                  <a:pt x="19563" y="17359"/>
                  <a:pt x="19206" y="16359"/>
                  <a:pt x="18599" y="15871"/>
                </a:cubicBezTo>
                <a:cubicBezTo>
                  <a:pt x="18355" y="15674"/>
                  <a:pt x="18036" y="15565"/>
                  <a:pt x="17724" y="15565"/>
                </a:cubicBezTo>
                <a:close/>
                <a:moveTo>
                  <a:pt x="6371" y="12"/>
                </a:moveTo>
                <a:cubicBezTo>
                  <a:pt x="6073" y="798"/>
                  <a:pt x="5823" y="1572"/>
                  <a:pt x="5609" y="2250"/>
                </a:cubicBezTo>
                <a:cubicBezTo>
                  <a:pt x="4692" y="5227"/>
                  <a:pt x="4168" y="8406"/>
                  <a:pt x="3132" y="11335"/>
                </a:cubicBezTo>
                <a:cubicBezTo>
                  <a:pt x="2311" y="13609"/>
                  <a:pt x="1144" y="15764"/>
                  <a:pt x="1" y="17931"/>
                </a:cubicBezTo>
                <a:lnTo>
                  <a:pt x="1" y="19014"/>
                </a:lnTo>
                <a:cubicBezTo>
                  <a:pt x="1311" y="16395"/>
                  <a:pt x="2847" y="13811"/>
                  <a:pt x="3906" y="11073"/>
                </a:cubicBezTo>
                <a:cubicBezTo>
                  <a:pt x="4978" y="8287"/>
                  <a:pt x="5561" y="5251"/>
                  <a:pt x="6502" y="2429"/>
                </a:cubicBezTo>
                <a:cubicBezTo>
                  <a:pt x="6740" y="1703"/>
                  <a:pt x="7026" y="845"/>
                  <a:pt x="7395" y="12"/>
                </a:cubicBezTo>
                <a:close/>
                <a:moveTo>
                  <a:pt x="17591" y="14892"/>
                </a:moveTo>
                <a:lnTo>
                  <a:pt x="17591" y="14892"/>
                </a:lnTo>
                <a:cubicBezTo>
                  <a:pt x="18028" y="14892"/>
                  <a:pt x="18481" y="15052"/>
                  <a:pt x="18849" y="15347"/>
                </a:cubicBezTo>
                <a:cubicBezTo>
                  <a:pt x="19165" y="15603"/>
                  <a:pt x="19448" y="15950"/>
                  <a:pt x="19650" y="16338"/>
                </a:cubicBezTo>
                <a:lnTo>
                  <a:pt x="19650" y="16338"/>
                </a:lnTo>
                <a:cubicBezTo>
                  <a:pt x="19999" y="17014"/>
                  <a:pt x="20108" y="17819"/>
                  <a:pt x="19753" y="18490"/>
                </a:cubicBezTo>
                <a:cubicBezTo>
                  <a:pt x="19460" y="19084"/>
                  <a:pt x="18928" y="19345"/>
                  <a:pt x="18368" y="19345"/>
                </a:cubicBezTo>
                <a:cubicBezTo>
                  <a:pt x="18305" y="19345"/>
                  <a:pt x="18242" y="19341"/>
                  <a:pt x="18179" y="19335"/>
                </a:cubicBezTo>
                <a:lnTo>
                  <a:pt x="18179" y="19335"/>
                </a:lnTo>
                <a:cubicBezTo>
                  <a:pt x="17801" y="19294"/>
                  <a:pt x="17423" y="19141"/>
                  <a:pt x="17110" y="18895"/>
                </a:cubicBezTo>
                <a:cubicBezTo>
                  <a:pt x="16205" y="18205"/>
                  <a:pt x="15693" y="16800"/>
                  <a:pt x="16193" y="15752"/>
                </a:cubicBezTo>
                <a:lnTo>
                  <a:pt x="16193" y="15752"/>
                </a:lnTo>
                <a:cubicBezTo>
                  <a:pt x="16193" y="15752"/>
                  <a:pt x="16193" y="15752"/>
                  <a:pt x="16193" y="15752"/>
                </a:cubicBezTo>
                <a:cubicBezTo>
                  <a:pt x="16482" y="15161"/>
                  <a:pt x="17024" y="14892"/>
                  <a:pt x="17591" y="14892"/>
                </a:cubicBezTo>
                <a:close/>
                <a:moveTo>
                  <a:pt x="17450" y="14329"/>
                </a:moveTo>
                <a:cubicBezTo>
                  <a:pt x="16746" y="14329"/>
                  <a:pt x="16081" y="14656"/>
                  <a:pt x="15729" y="15419"/>
                </a:cubicBezTo>
                <a:cubicBezTo>
                  <a:pt x="15098" y="16638"/>
                  <a:pt x="15691" y="18186"/>
                  <a:pt x="16616" y="19106"/>
                </a:cubicBezTo>
                <a:lnTo>
                  <a:pt x="16616" y="19106"/>
                </a:lnTo>
                <a:cubicBezTo>
                  <a:pt x="16706" y="19197"/>
                  <a:pt x="16800" y="19282"/>
                  <a:pt x="16896" y="19360"/>
                </a:cubicBezTo>
                <a:cubicBezTo>
                  <a:pt x="17343" y="19726"/>
                  <a:pt x="17887" y="19915"/>
                  <a:pt x="18417" y="19915"/>
                </a:cubicBezTo>
                <a:cubicBezTo>
                  <a:pt x="19142" y="19915"/>
                  <a:pt x="19839" y="19560"/>
                  <a:pt x="20218" y="18824"/>
                </a:cubicBezTo>
                <a:cubicBezTo>
                  <a:pt x="20880" y="17524"/>
                  <a:pt x="20204" y="15778"/>
                  <a:pt x="19088" y="14914"/>
                </a:cubicBezTo>
                <a:lnTo>
                  <a:pt x="19088" y="14914"/>
                </a:lnTo>
                <a:cubicBezTo>
                  <a:pt x="19079" y="14907"/>
                  <a:pt x="19071" y="14901"/>
                  <a:pt x="19063" y="14895"/>
                </a:cubicBezTo>
                <a:cubicBezTo>
                  <a:pt x="18599" y="14536"/>
                  <a:pt x="18018" y="14329"/>
                  <a:pt x="17459" y="14329"/>
                </a:cubicBezTo>
                <a:cubicBezTo>
                  <a:pt x="17458" y="14329"/>
                  <a:pt x="17456" y="14329"/>
                  <a:pt x="17455" y="14329"/>
                </a:cubicBezTo>
                <a:lnTo>
                  <a:pt x="17455" y="14329"/>
                </a:lnTo>
                <a:cubicBezTo>
                  <a:pt x="17453" y="14329"/>
                  <a:pt x="17451" y="14329"/>
                  <a:pt x="17450" y="14329"/>
                </a:cubicBezTo>
                <a:close/>
                <a:moveTo>
                  <a:pt x="17418" y="13715"/>
                </a:moveTo>
                <a:cubicBezTo>
                  <a:pt x="18068" y="13715"/>
                  <a:pt x="18737" y="13949"/>
                  <a:pt x="19289" y="14395"/>
                </a:cubicBezTo>
                <a:cubicBezTo>
                  <a:pt x="20623" y="15478"/>
                  <a:pt x="21539" y="17526"/>
                  <a:pt x="20718" y="19181"/>
                </a:cubicBezTo>
                <a:cubicBezTo>
                  <a:pt x="20277" y="20116"/>
                  <a:pt x="19447" y="20535"/>
                  <a:pt x="18574" y="20535"/>
                </a:cubicBezTo>
                <a:cubicBezTo>
                  <a:pt x="17913" y="20535"/>
                  <a:pt x="17229" y="20295"/>
                  <a:pt x="16670" y="19860"/>
                </a:cubicBezTo>
                <a:cubicBezTo>
                  <a:pt x="15300" y="18776"/>
                  <a:pt x="14419" y="16728"/>
                  <a:pt x="15241" y="15061"/>
                </a:cubicBezTo>
                <a:cubicBezTo>
                  <a:pt x="15700" y="14144"/>
                  <a:pt x="16540" y="13715"/>
                  <a:pt x="17418" y="13715"/>
                </a:cubicBezTo>
                <a:close/>
                <a:moveTo>
                  <a:pt x="17299" y="12932"/>
                </a:moveTo>
                <a:cubicBezTo>
                  <a:pt x="16213" y="12932"/>
                  <a:pt x="15182" y="13484"/>
                  <a:pt x="14598" y="14645"/>
                </a:cubicBezTo>
                <a:cubicBezTo>
                  <a:pt x="13574" y="16693"/>
                  <a:pt x="14753" y="19193"/>
                  <a:pt x="16396" y="20491"/>
                </a:cubicBezTo>
                <a:cubicBezTo>
                  <a:pt x="17085" y="21036"/>
                  <a:pt x="17889" y="21320"/>
                  <a:pt x="18664" y="21320"/>
                </a:cubicBezTo>
                <a:cubicBezTo>
                  <a:pt x="19748" y="21320"/>
                  <a:pt x="20777" y="20764"/>
                  <a:pt x="21361" y="19598"/>
                </a:cubicBezTo>
                <a:cubicBezTo>
                  <a:pt x="22373" y="17562"/>
                  <a:pt x="21230" y="15073"/>
                  <a:pt x="19563" y="13752"/>
                </a:cubicBezTo>
                <a:cubicBezTo>
                  <a:pt x="18874" y="13212"/>
                  <a:pt x="18072" y="12932"/>
                  <a:pt x="17299" y="12932"/>
                </a:cubicBezTo>
                <a:close/>
                <a:moveTo>
                  <a:pt x="17222" y="12408"/>
                </a:moveTo>
                <a:cubicBezTo>
                  <a:pt x="18070" y="12408"/>
                  <a:pt x="18950" y="12716"/>
                  <a:pt x="19718" y="13323"/>
                </a:cubicBezTo>
                <a:cubicBezTo>
                  <a:pt x="21563" y="14788"/>
                  <a:pt x="22968" y="17574"/>
                  <a:pt x="21777" y="19860"/>
                </a:cubicBezTo>
                <a:cubicBezTo>
                  <a:pt x="21117" y="21188"/>
                  <a:pt x="19958" y="21828"/>
                  <a:pt x="18733" y="21828"/>
                </a:cubicBezTo>
                <a:cubicBezTo>
                  <a:pt x="17883" y="21828"/>
                  <a:pt x="17000" y="21519"/>
                  <a:pt x="16229" y="20919"/>
                </a:cubicBezTo>
                <a:cubicBezTo>
                  <a:pt x="14348" y="19443"/>
                  <a:pt x="13038" y="16669"/>
                  <a:pt x="14169" y="14383"/>
                </a:cubicBezTo>
                <a:cubicBezTo>
                  <a:pt x="14825" y="13057"/>
                  <a:pt x="15990" y="12408"/>
                  <a:pt x="17222" y="12408"/>
                </a:cubicBezTo>
                <a:close/>
                <a:moveTo>
                  <a:pt x="17114" y="11765"/>
                </a:moveTo>
                <a:cubicBezTo>
                  <a:pt x="15701" y="11765"/>
                  <a:pt x="14370" y="12521"/>
                  <a:pt x="13622" y="14073"/>
                </a:cubicBezTo>
                <a:cubicBezTo>
                  <a:pt x="12264" y="16693"/>
                  <a:pt x="13943" y="19800"/>
                  <a:pt x="16027" y="21467"/>
                </a:cubicBezTo>
                <a:cubicBezTo>
                  <a:pt x="16884" y="22151"/>
                  <a:pt x="17845" y="22485"/>
                  <a:pt x="18773" y="22485"/>
                </a:cubicBezTo>
                <a:cubicBezTo>
                  <a:pt x="20202" y="22485"/>
                  <a:pt x="21553" y="21693"/>
                  <a:pt x="22325" y="20169"/>
                </a:cubicBezTo>
                <a:cubicBezTo>
                  <a:pt x="23647" y="17562"/>
                  <a:pt x="22075" y="14454"/>
                  <a:pt x="19920" y="12775"/>
                </a:cubicBezTo>
                <a:cubicBezTo>
                  <a:pt x="19049" y="12106"/>
                  <a:pt x="18063" y="11765"/>
                  <a:pt x="17114" y="11765"/>
                </a:cubicBezTo>
                <a:close/>
                <a:moveTo>
                  <a:pt x="16995" y="10883"/>
                </a:moveTo>
                <a:cubicBezTo>
                  <a:pt x="18144" y="10883"/>
                  <a:pt x="19218" y="11431"/>
                  <a:pt x="20134" y="12121"/>
                </a:cubicBezTo>
                <a:cubicBezTo>
                  <a:pt x="22575" y="13966"/>
                  <a:pt x="24516" y="17466"/>
                  <a:pt x="22992" y="20503"/>
                </a:cubicBezTo>
                <a:cubicBezTo>
                  <a:pt x="22385" y="21753"/>
                  <a:pt x="21242" y="22872"/>
                  <a:pt x="19872" y="23241"/>
                </a:cubicBezTo>
                <a:cubicBezTo>
                  <a:pt x="19560" y="23326"/>
                  <a:pt x="19250" y="23365"/>
                  <a:pt x="18946" y="23365"/>
                </a:cubicBezTo>
                <a:cubicBezTo>
                  <a:pt x="17804" y="23365"/>
                  <a:pt x="16736" y="22818"/>
                  <a:pt x="15824" y="22122"/>
                </a:cubicBezTo>
                <a:cubicBezTo>
                  <a:pt x="13431" y="20300"/>
                  <a:pt x="11431" y="16764"/>
                  <a:pt x="12967" y="13752"/>
                </a:cubicBezTo>
                <a:cubicBezTo>
                  <a:pt x="13598" y="12513"/>
                  <a:pt x="14705" y="11382"/>
                  <a:pt x="16086" y="11001"/>
                </a:cubicBezTo>
                <a:cubicBezTo>
                  <a:pt x="16393" y="10920"/>
                  <a:pt x="16697" y="10883"/>
                  <a:pt x="16995" y="10883"/>
                </a:cubicBezTo>
                <a:close/>
                <a:moveTo>
                  <a:pt x="16902" y="10125"/>
                </a:moveTo>
                <a:cubicBezTo>
                  <a:pt x="16538" y="10125"/>
                  <a:pt x="16170" y="10176"/>
                  <a:pt x="15801" y="10287"/>
                </a:cubicBezTo>
                <a:cubicBezTo>
                  <a:pt x="14265" y="10763"/>
                  <a:pt x="13026" y="12085"/>
                  <a:pt x="12324" y="13490"/>
                </a:cubicBezTo>
                <a:cubicBezTo>
                  <a:pt x="10598" y="16919"/>
                  <a:pt x="12955" y="20622"/>
                  <a:pt x="15658" y="22765"/>
                </a:cubicBezTo>
                <a:cubicBezTo>
                  <a:pt x="16639" y="23535"/>
                  <a:pt x="17812" y="24122"/>
                  <a:pt x="19044" y="24122"/>
                </a:cubicBezTo>
                <a:cubicBezTo>
                  <a:pt x="19411" y="24122"/>
                  <a:pt x="19784" y="24070"/>
                  <a:pt x="20158" y="23955"/>
                </a:cubicBezTo>
                <a:cubicBezTo>
                  <a:pt x="21682" y="23479"/>
                  <a:pt x="22944" y="22146"/>
                  <a:pt x="23635" y="20753"/>
                </a:cubicBezTo>
                <a:cubicBezTo>
                  <a:pt x="25326" y="17335"/>
                  <a:pt x="22980" y="13621"/>
                  <a:pt x="20289" y="11478"/>
                </a:cubicBezTo>
                <a:cubicBezTo>
                  <a:pt x="19315" y="10706"/>
                  <a:pt x="18135" y="10125"/>
                  <a:pt x="16902" y="10125"/>
                </a:cubicBezTo>
                <a:close/>
                <a:moveTo>
                  <a:pt x="16784" y="9283"/>
                </a:moveTo>
                <a:cubicBezTo>
                  <a:pt x="18107" y="9283"/>
                  <a:pt x="19374" y="9942"/>
                  <a:pt x="20432" y="10775"/>
                </a:cubicBezTo>
                <a:cubicBezTo>
                  <a:pt x="23432" y="13145"/>
                  <a:pt x="26278" y="17109"/>
                  <a:pt x="24325" y="20967"/>
                </a:cubicBezTo>
                <a:cubicBezTo>
                  <a:pt x="23540" y="22539"/>
                  <a:pt x="22182" y="24134"/>
                  <a:pt x="20480" y="24729"/>
                </a:cubicBezTo>
                <a:cubicBezTo>
                  <a:pt x="20038" y="24884"/>
                  <a:pt x="19599" y="24954"/>
                  <a:pt x="19167" y="24954"/>
                </a:cubicBezTo>
                <a:cubicBezTo>
                  <a:pt x="17842" y="24954"/>
                  <a:pt x="16583" y="24299"/>
                  <a:pt x="15515" y="23455"/>
                </a:cubicBezTo>
                <a:cubicBezTo>
                  <a:pt x="12503" y="21098"/>
                  <a:pt x="9681" y="17121"/>
                  <a:pt x="11610" y="13264"/>
                </a:cubicBezTo>
                <a:cubicBezTo>
                  <a:pt x="12407" y="11692"/>
                  <a:pt x="13765" y="10132"/>
                  <a:pt x="15467" y="9513"/>
                </a:cubicBezTo>
                <a:cubicBezTo>
                  <a:pt x="15908" y="9354"/>
                  <a:pt x="16349" y="9283"/>
                  <a:pt x="16784" y="9283"/>
                </a:cubicBezTo>
                <a:close/>
                <a:moveTo>
                  <a:pt x="16679" y="8539"/>
                </a:moveTo>
                <a:cubicBezTo>
                  <a:pt x="16181" y="8539"/>
                  <a:pt x="15673" y="8633"/>
                  <a:pt x="15158" y="8846"/>
                </a:cubicBezTo>
                <a:cubicBezTo>
                  <a:pt x="13312" y="9596"/>
                  <a:pt x="11848" y="11418"/>
                  <a:pt x="10979" y="13145"/>
                </a:cubicBezTo>
                <a:cubicBezTo>
                  <a:pt x="8835" y="17395"/>
                  <a:pt x="12193" y="21598"/>
                  <a:pt x="15443" y="24098"/>
                </a:cubicBezTo>
                <a:cubicBezTo>
                  <a:pt x="16574" y="24975"/>
                  <a:pt x="17873" y="25703"/>
                  <a:pt x="19263" y="25703"/>
                </a:cubicBezTo>
                <a:cubicBezTo>
                  <a:pt x="19761" y="25703"/>
                  <a:pt x="20271" y="25610"/>
                  <a:pt x="20789" y="25396"/>
                </a:cubicBezTo>
                <a:cubicBezTo>
                  <a:pt x="22635" y="24646"/>
                  <a:pt x="24099" y="22824"/>
                  <a:pt x="24968" y="21098"/>
                </a:cubicBezTo>
                <a:cubicBezTo>
                  <a:pt x="27111" y="16847"/>
                  <a:pt x="23754" y="12644"/>
                  <a:pt x="20504" y="10144"/>
                </a:cubicBezTo>
                <a:cubicBezTo>
                  <a:pt x="19373" y="9268"/>
                  <a:pt x="18068" y="8539"/>
                  <a:pt x="16679" y="8539"/>
                </a:cubicBezTo>
                <a:close/>
                <a:moveTo>
                  <a:pt x="16499" y="7518"/>
                </a:moveTo>
                <a:cubicBezTo>
                  <a:pt x="17955" y="7518"/>
                  <a:pt x="19335" y="8318"/>
                  <a:pt x="20539" y="9251"/>
                </a:cubicBezTo>
                <a:cubicBezTo>
                  <a:pt x="22563" y="10823"/>
                  <a:pt x="24587" y="12883"/>
                  <a:pt x="25849" y="15169"/>
                </a:cubicBezTo>
                <a:lnTo>
                  <a:pt x="25861" y="15169"/>
                </a:lnTo>
                <a:cubicBezTo>
                  <a:pt x="26945" y="17121"/>
                  <a:pt x="26873" y="19157"/>
                  <a:pt x="25873" y="21134"/>
                </a:cubicBezTo>
                <a:cubicBezTo>
                  <a:pt x="24873" y="23122"/>
                  <a:pt x="23290" y="25265"/>
                  <a:pt x="21254" y="26289"/>
                </a:cubicBezTo>
                <a:cubicBezTo>
                  <a:pt x="20644" y="26594"/>
                  <a:pt x="20043" y="26724"/>
                  <a:pt x="19456" y="26724"/>
                </a:cubicBezTo>
                <a:cubicBezTo>
                  <a:pt x="18002" y="26724"/>
                  <a:pt x="16632" y="25924"/>
                  <a:pt x="15420" y="24991"/>
                </a:cubicBezTo>
                <a:cubicBezTo>
                  <a:pt x="13384" y="23420"/>
                  <a:pt x="11360" y="21348"/>
                  <a:pt x="10109" y="19074"/>
                </a:cubicBezTo>
                <a:cubicBezTo>
                  <a:pt x="9014" y="17097"/>
                  <a:pt x="9085" y="15097"/>
                  <a:pt x="10086" y="13097"/>
                </a:cubicBezTo>
                <a:cubicBezTo>
                  <a:pt x="11086" y="11120"/>
                  <a:pt x="12669" y="8965"/>
                  <a:pt x="14705" y="7953"/>
                </a:cubicBezTo>
                <a:cubicBezTo>
                  <a:pt x="15311" y="7649"/>
                  <a:pt x="15912" y="7518"/>
                  <a:pt x="16499" y="7518"/>
                </a:cubicBezTo>
                <a:close/>
                <a:moveTo>
                  <a:pt x="16355" y="6798"/>
                </a:moveTo>
                <a:cubicBezTo>
                  <a:pt x="15698" y="6798"/>
                  <a:pt x="15027" y="6964"/>
                  <a:pt x="14348" y="7358"/>
                </a:cubicBezTo>
                <a:cubicBezTo>
                  <a:pt x="12217" y="8584"/>
                  <a:pt x="10526" y="11013"/>
                  <a:pt x="9455" y="13168"/>
                </a:cubicBezTo>
                <a:cubicBezTo>
                  <a:pt x="8395" y="15288"/>
                  <a:pt x="8288" y="17324"/>
                  <a:pt x="9562" y="19371"/>
                </a:cubicBezTo>
                <a:cubicBezTo>
                  <a:pt x="11026" y="21753"/>
                  <a:pt x="13265" y="23932"/>
                  <a:pt x="15455" y="25622"/>
                </a:cubicBezTo>
                <a:cubicBezTo>
                  <a:pt x="16718" y="26596"/>
                  <a:pt x="18124" y="27445"/>
                  <a:pt x="19606" y="27445"/>
                </a:cubicBezTo>
                <a:cubicBezTo>
                  <a:pt x="20262" y="27445"/>
                  <a:pt x="20932" y="27279"/>
                  <a:pt x="21611" y="26884"/>
                </a:cubicBezTo>
                <a:cubicBezTo>
                  <a:pt x="23754" y="25646"/>
                  <a:pt x="25409" y="23229"/>
                  <a:pt x="26504" y="21074"/>
                </a:cubicBezTo>
                <a:cubicBezTo>
                  <a:pt x="27576" y="18967"/>
                  <a:pt x="27659" y="16907"/>
                  <a:pt x="26397" y="14871"/>
                </a:cubicBezTo>
                <a:cubicBezTo>
                  <a:pt x="24933" y="12478"/>
                  <a:pt x="22682" y="10311"/>
                  <a:pt x="20504" y="8620"/>
                </a:cubicBezTo>
                <a:cubicBezTo>
                  <a:pt x="19249" y="7646"/>
                  <a:pt x="17839" y="6798"/>
                  <a:pt x="16355" y="6798"/>
                </a:cubicBezTo>
                <a:close/>
                <a:moveTo>
                  <a:pt x="15948" y="5396"/>
                </a:moveTo>
                <a:cubicBezTo>
                  <a:pt x="17471" y="5396"/>
                  <a:pt x="18947" y="6347"/>
                  <a:pt x="20277" y="7370"/>
                </a:cubicBezTo>
                <a:cubicBezTo>
                  <a:pt x="22801" y="9323"/>
                  <a:pt x="25480" y="11680"/>
                  <a:pt x="27409" y="14192"/>
                </a:cubicBezTo>
                <a:cubicBezTo>
                  <a:pt x="29076" y="16359"/>
                  <a:pt x="28909" y="18300"/>
                  <a:pt x="27754" y="20741"/>
                </a:cubicBezTo>
                <a:cubicBezTo>
                  <a:pt x="26469" y="23289"/>
                  <a:pt x="24647" y="26218"/>
                  <a:pt x="22361" y="27980"/>
                </a:cubicBezTo>
                <a:cubicBezTo>
                  <a:pt x="21568" y="28594"/>
                  <a:pt x="20772" y="28844"/>
                  <a:pt x="19989" y="28844"/>
                </a:cubicBezTo>
                <a:cubicBezTo>
                  <a:pt x="18467" y="28844"/>
                  <a:pt x="16990" y="27902"/>
                  <a:pt x="15670" y="26872"/>
                </a:cubicBezTo>
                <a:cubicBezTo>
                  <a:pt x="13145" y="24920"/>
                  <a:pt x="10467" y="22586"/>
                  <a:pt x="8538" y="20062"/>
                </a:cubicBezTo>
                <a:cubicBezTo>
                  <a:pt x="6871" y="17883"/>
                  <a:pt x="7026" y="15907"/>
                  <a:pt x="8192" y="13514"/>
                </a:cubicBezTo>
                <a:cubicBezTo>
                  <a:pt x="9443" y="10942"/>
                  <a:pt x="11300" y="8049"/>
                  <a:pt x="13586" y="6263"/>
                </a:cubicBezTo>
                <a:cubicBezTo>
                  <a:pt x="14377" y="5646"/>
                  <a:pt x="15169" y="5396"/>
                  <a:pt x="15948" y="5396"/>
                </a:cubicBezTo>
                <a:close/>
                <a:moveTo>
                  <a:pt x="15680" y="4605"/>
                </a:moveTo>
                <a:cubicBezTo>
                  <a:pt x="14817" y="4605"/>
                  <a:pt x="13948" y="4914"/>
                  <a:pt x="13098" y="5691"/>
                </a:cubicBezTo>
                <a:cubicBezTo>
                  <a:pt x="10776" y="7822"/>
                  <a:pt x="8883" y="11001"/>
                  <a:pt x="7466" y="13811"/>
                </a:cubicBezTo>
                <a:cubicBezTo>
                  <a:pt x="6918" y="14954"/>
                  <a:pt x="6359" y="16181"/>
                  <a:pt x="6442" y="17490"/>
                </a:cubicBezTo>
                <a:cubicBezTo>
                  <a:pt x="6514" y="18705"/>
                  <a:pt x="7204" y="19645"/>
                  <a:pt x="7990" y="20514"/>
                </a:cubicBezTo>
                <a:cubicBezTo>
                  <a:pt x="10288" y="23074"/>
                  <a:pt x="13145" y="25479"/>
                  <a:pt x="15860" y="27599"/>
                </a:cubicBezTo>
                <a:cubicBezTo>
                  <a:pt x="17223" y="28664"/>
                  <a:pt x="18746" y="29638"/>
                  <a:pt x="20278" y="29638"/>
                </a:cubicBezTo>
                <a:cubicBezTo>
                  <a:pt x="21141" y="29638"/>
                  <a:pt x="22008" y="29328"/>
                  <a:pt x="22849" y="28551"/>
                </a:cubicBezTo>
                <a:cubicBezTo>
                  <a:pt x="25171" y="26396"/>
                  <a:pt x="27100" y="23241"/>
                  <a:pt x="28481" y="20431"/>
                </a:cubicBezTo>
                <a:cubicBezTo>
                  <a:pt x="29028" y="19300"/>
                  <a:pt x="29588" y="18050"/>
                  <a:pt x="29505" y="16752"/>
                </a:cubicBezTo>
                <a:cubicBezTo>
                  <a:pt x="29421" y="15538"/>
                  <a:pt x="28743" y="14597"/>
                  <a:pt x="27957" y="13728"/>
                </a:cubicBezTo>
                <a:cubicBezTo>
                  <a:pt x="25647" y="11168"/>
                  <a:pt x="22801" y="8763"/>
                  <a:pt x="20087" y="6644"/>
                </a:cubicBezTo>
                <a:cubicBezTo>
                  <a:pt x="18724" y="5578"/>
                  <a:pt x="17210" y="4605"/>
                  <a:pt x="15680" y="4605"/>
                </a:cubicBezTo>
                <a:close/>
                <a:moveTo>
                  <a:pt x="15171" y="3184"/>
                </a:moveTo>
                <a:cubicBezTo>
                  <a:pt x="15279" y="3184"/>
                  <a:pt x="15390" y="3190"/>
                  <a:pt x="15503" y="3203"/>
                </a:cubicBezTo>
                <a:cubicBezTo>
                  <a:pt x="17075" y="3381"/>
                  <a:pt x="18479" y="4501"/>
                  <a:pt x="19670" y="5441"/>
                </a:cubicBezTo>
                <a:cubicBezTo>
                  <a:pt x="22742" y="7822"/>
                  <a:pt x="25826" y="10370"/>
                  <a:pt x="28802" y="12847"/>
                </a:cubicBezTo>
                <a:cubicBezTo>
                  <a:pt x="29743" y="13633"/>
                  <a:pt x="30648" y="14514"/>
                  <a:pt x="30791" y="15800"/>
                </a:cubicBezTo>
                <a:cubicBezTo>
                  <a:pt x="30945" y="17193"/>
                  <a:pt x="30267" y="18574"/>
                  <a:pt x="29683" y="19776"/>
                </a:cubicBezTo>
                <a:cubicBezTo>
                  <a:pt x="28826" y="21491"/>
                  <a:pt x="27826" y="23122"/>
                  <a:pt x="26826" y="24741"/>
                </a:cubicBezTo>
                <a:cubicBezTo>
                  <a:pt x="25849" y="26313"/>
                  <a:pt x="24909" y="27980"/>
                  <a:pt x="23730" y="29361"/>
                </a:cubicBezTo>
                <a:cubicBezTo>
                  <a:pt x="22942" y="30269"/>
                  <a:pt x="22024" y="31046"/>
                  <a:pt x="20790" y="31046"/>
                </a:cubicBezTo>
                <a:cubicBezTo>
                  <a:pt x="20681" y="31046"/>
                  <a:pt x="20570" y="31040"/>
                  <a:pt x="20456" y="31028"/>
                </a:cubicBezTo>
                <a:cubicBezTo>
                  <a:pt x="18872" y="30849"/>
                  <a:pt x="17479" y="29730"/>
                  <a:pt x="16289" y="28801"/>
                </a:cubicBezTo>
                <a:cubicBezTo>
                  <a:pt x="13217" y="26408"/>
                  <a:pt x="10133" y="23872"/>
                  <a:pt x="7157" y="21384"/>
                </a:cubicBezTo>
                <a:cubicBezTo>
                  <a:pt x="6216" y="20610"/>
                  <a:pt x="5311" y="19717"/>
                  <a:pt x="5156" y="18431"/>
                </a:cubicBezTo>
                <a:cubicBezTo>
                  <a:pt x="5002" y="17038"/>
                  <a:pt x="5668" y="15657"/>
                  <a:pt x="6264" y="14454"/>
                </a:cubicBezTo>
                <a:cubicBezTo>
                  <a:pt x="7097" y="12752"/>
                  <a:pt x="8133" y="11109"/>
                  <a:pt x="9133" y="9477"/>
                </a:cubicBezTo>
                <a:cubicBezTo>
                  <a:pt x="10097" y="7918"/>
                  <a:pt x="11038" y="6251"/>
                  <a:pt x="12229" y="4870"/>
                </a:cubicBezTo>
                <a:cubicBezTo>
                  <a:pt x="13016" y="3962"/>
                  <a:pt x="13945" y="3184"/>
                  <a:pt x="15171" y="3184"/>
                </a:cubicBezTo>
                <a:close/>
                <a:moveTo>
                  <a:pt x="14717" y="2279"/>
                </a:moveTo>
                <a:cubicBezTo>
                  <a:pt x="13326" y="2279"/>
                  <a:pt x="12359" y="3325"/>
                  <a:pt x="11598" y="4393"/>
                </a:cubicBezTo>
                <a:cubicBezTo>
                  <a:pt x="10431" y="6013"/>
                  <a:pt x="9490" y="7858"/>
                  <a:pt x="8478" y="9596"/>
                </a:cubicBezTo>
                <a:cubicBezTo>
                  <a:pt x="7442" y="11382"/>
                  <a:pt x="6371" y="13145"/>
                  <a:pt x="5442" y="14990"/>
                </a:cubicBezTo>
                <a:cubicBezTo>
                  <a:pt x="4835" y="16252"/>
                  <a:pt x="4085" y="17728"/>
                  <a:pt x="4299" y="19169"/>
                </a:cubicBezTo>
                <a:cubicBezTo>
                  <a:pt x="4513" y="20514"/>
                  <a:pt x="5597" y="21348"/>
                  <a:pt x="6633" y="22074"/>
                </a:cubicBezTo>
                <a:cubicBezTo>
                  <a:pt x="8228" y="23170"/>
                  <a:pt x="9895" y="24205"/>
                  <a:pt x="11443" y="25396"/>
                </a:cubicBezTo>
                <a:cubicBezTo>
                  <a:pt x="13193" y="26765"/>
                  <a:pt x="14884" y="28265"/>
                  <a:pt x="16622" y="29623"/>
                </a:cubicBezTo>
                <a:cubicBezTo>
                  <a:pt x="17860" y="30587"/>
                  <a:pt x="19372" y="31837"/>
                  <a:pt x="21039" y="31956"/>
                </a:cubicBezTo>
                <a:cubicBezTo>
                  <a:pt x="21102" y="31960"/>
                  <a:pt x="21163" y="31962"/>
                  <a:pt x="21224" y="31962"/>
                </a:cubicBezTo>
                <a:cubicBezTo>
                  <a:pt x="22634" y="31962"/>
                  <a:pt x="23596" y="30922"/>
                  <a:pt x="24361" y="29849"/>
                </a:cubicBezTo>
                <a:cubicBezTo>
                  <a:pt x="25528" y="28230"/>
                  <a:pt x="26469" y="26384"/>
                  <a:pt x="27481" y="24646"/>
                </a:cubicBezTo>
                <a:cubicBezTo>
                  <a:pt x="28516" y="22860"/>
                  <a:pt x="29612" y="21086"/>
                  <a:pt x="30517" y="19252"/>
                </a:cubicBezTo>
                <a:cubicBezTo>
                  <a:pt x="31124" y="18002"/>
                  <a:pt x="31874" y="16514"/>
                  <a:pt x="31648" y="15061"/>
                </a:cubicBezTo>
                <a:cubicBezTo>
                  <a:pt x="31445" y="13716"/>
                  <a:pt x="30362" y="12883"/>
                  <a:pt x="29326" y="12168"/>
                </a:cubicBezTo>
                <a:cubicBezTo>
                  <a:pt x="27731" y="11073"/>
                  <a:pt x="26064" y="10025"/>
                  <a:pt x="24516" y="8834"/>
                </a:cubicBezTo>
                <a:cubicBezTo>
                  <a:pt x="22754" y="7477"/>
                  <a:pt x="21075" y="5977"/>
                  <a:pt x="19337" y="4608"/>
                </a:cubicBezTo>
                <a:cubicBezTo>
                  <a:pt x="18098" y="3655"/>
                  <a:pt x="16586" y="2393"/>
                  <a:pt x="14919" y="2286"/>
                </a:cubicBezTo>
                <a:cubicBezTo>
                  <a:pt x="14851" y="2281"/>
                  <a:pt x="14784" y="2279"/>
                  <a:pt x="14717" y="2279"/>
                </a:cubicBezTo>
                <a:close/>
                <a:moveTo>
                  <a:pt x="13965" y="881"/>
                </a:moveTo>
                <a:cubicBezTo>
                  <a:pt x="15743" y="881"/>
                  <a:pt x="17425" y="2314"/>
                  <a:pt x="18741" y="3346"/>
                </a:cubicBezTo>
                <a:cubicBezTo>
                  <a:pt x="20658" y="4834"/>
                  <a:pt x="22504" y="6477"/>
                  <a:pt x="24516" y="7882"/>
                </a:cubicBezTo>
                <a:cubicBezTo>
                  <a:pt x="26266" y="9108"/>
                  <a:pt x="28171" y="10025"/>
                  <a:pt x="30052" y="11001"/>
                </a:cubicBezTo>
                <a:cubicBezTo>
                  <a:pt x="31243" y="11621"/>
                  <a:pt x="32660" y="12371"/>
                  <a:pt x="32969" y="13823"/>
                </a:cubicBezTo>
                <a:cubicBezTo>
                  <a:pt x="33315" y="15359"/>
                  <a:pt x="32434" y="17002"/>
                  <a:pt x="31791" y="18336"/>
                </a:cubicBezTo>
                <a:cubicBezTo>
                  <a:pt x="30767" y="20383"/>
                  <a:pt x="29576" y="22348"/>
                  <a:pt x="28516" y="24372"/>
                </a:cubicBezTo>
                <a:cubicBezTo>
                  <a:pt x="27457" y="26396"/>
                  <a:pt x="26552" y="28527"/>
                  <a:pt x="25433" y="30492"/>
                </a:cubicBezTo>
                <a:cubicBezTo>
                  <a:pt x="24695" y="31790"/>
                  <a:pt x="23706" y="33349"/>
                  <a:pt x="22016" y="33361"/>
                </a:cubicBezTo>
                <a:cubicBezTo>
                  <a:pt x="22008" y="33361"/>
                  <a:pt x="22001" y="33361"/>
                  <a:pt x="21993" y="33361"/>
                </a:cubicBezTo>
                <a:cubicBezTo>
                  <a:pt x="20204" y="33361"/>
                  <a:pt x="18510" y="31928"/>
                  <a:pt x="17205" y="30909"/>
                </a:cubicBezTo>
                <a:cubicBezTo>
                  <a:pt x="15289" y="29408"/>
                  <a:pt x="13443" y="27777"/>
                  <a:pt x="11431" y="26372"/>
                </a:cubicBezTo>
                <a:cubicBezTo>
                  <a:pt x="9681" y="25134"/>
                  <a:pt x="7776" y="24217"/>
                  <a:pt x="5906" y="23241"/>
                </a:cubicBezTo>
                <a:cubicBezTo>
                  <a:pt x="4704" y="22622"/>
                  <a:pt x="3299" y="21872"/>
                  <a:pt x="2978" y="20431"/>
                </a:cubicBezTo>
                <a:cubicBezTo>
                  <a:pt x="2644" y="18883"/>
                  <a:pt x="3513" y="17228"/>
                  <a:pt x="4156" y="15907"/>
                </a:cubicBezTo>
                <a:cubicBezTo>
                  <a:pt x="5168" y="13871"/>
                  <a:pt x="6371" y="11894"/>
                  <a:pt x="7430" y="9870"/>
                </a:cubicBezTo>
                <a:cubicBezTo>
                  <a:pt x="8502" y="7858"/>
                  <a:pt x="9395" y="5715"/>
                  <a:pt x="10514" y="3750"/>
                </a:cubicBezTo>
                <a:cubicBezTo>
                  <a:pt x="11252" y="2465"/>
                  <a:pt x="12241" y="905"/>
                  <a:pt x="13943" y="881"/>
                </a:cubicBezTo>
                <a:cubicBezTo>
                  <a:pt x="13950" y="881"/>
                  <a:pt x="13958" y="881"/>
                  <a:pt x="13965" y="881"/>
                </a:cubicBezTo>
                <a:close/>
                <a:moveTo>
                  <a:pt x="13288" y="24"/>
                </a:moveTo>
                <a:cubicBezTo>
                  <a:pt x="11467" y="131"/>
                  <a:pt x="10490" y="2000"/>
                  <a:pt x="9776" y="3417"/>
                </a:cubicBezTo>
                <a:cubicBezTo>
                  <a:pt x="8693" y="5596"/>
                  <a:pt x="7835" y="7941"/>
                  <a:pt x="6752" y="10120"/>
                </a:cubicBezTo>
                <a:cubicBezTo>
                  <a:pt x="5668" y="12287"/>
                  <a:pt x="4430" y="14383"/>
                  <a:pt x="3335" y="16550"/>
                </a:cubicBezTo>
                <a:cubicBezTo>
                  <a:pt x="2668" y="17931"/>
                  <a:pt x="1727" y="19693"/>
                  <a:pt x="2144" y="21288"/>
                </a:cubicBezTo>
                <a:cubicBezTo>
                  <a:pt x="2549" y="22812"/>
                  <a:pt x="4168" y="23503"/>
                  <a:pt x="5466" y="24074"/>
                </a:cubicBezTo>
                <a:cubicBezTo>
                  <a:pt x="7526" y="24955"/>
                  <a:pt x="9574" y="25777"/>
                  <a:pt x="11467" y="27003"/>
                </a:cubicBezTo>
                <a:cubicBezTo>
                  <a:pt x="13634" y="28420"/>
                  <a:pt x="15586" y="30147"/>
                  <a:pt x="17610" y="31730"/>
                </a:cubicBezTo>
                <a:cubicBezTo>
                  <a:pt x="18934" y="32766"/>
                  <a:pt x="20670" y="34248"/>
                  <a:pt x="22484" y="34248"/>
                </a:cubicBezTo>
                <a:cubicBezTo>
                  <a:pt x="22546" y="34248"/>
                  <a:pt x="22608" y="34246"/>
                  <a:pt x="22670" y="34242"/>
                </a:cubicBezTo>
                <a:cubicBezTo>
                  <a:pt x="24480" y="34123"/>
                  <a:pt x="25457" y="32254"/>
                  <a:pt x="26171" y="30837"/>
                </a:cubicBezTo>
                <a:cubicBezTo>
                  <a:pt x="27266" y="28658"/>
                  <a:pt x="28112" y="26313"/>
                  <a:pt x="29195" y="24146"/>
                </a:cubicBezTo>
                <a:cubicBezTo>
                  <a:pt x="30279" y="21967"/>
                  <a:pt x="31541" y="19872"/>
                  <a:pt x="32612" y="17705"/>
                </a:cubicBezTo>
                <a:lnTo>
                  <a:pt x="32612" y="17705"/>
                </a:lnTo>
                <a:lnTo>
                  <a:pt x="32600" y="17716"/>
                </a:lnTo>
                <a:cubicBezTo>
                  <a:pt x="33279" y="16335"/>
                  <a:pt x="34220" y="14573"/>
                  <a:pt x="33791" y="12966"/>
                </a:cubicBezTo>
                <a:cubicBezTo>
                  <a:pt x="33398" y="11454"/>
                  <a:pt x="31779" y="10751"/>
                  <a:pt x="30469" y="10192"/>
                </a:cubicBezTo>
                <a:cubicBezTo>
                  <a:pt x="28421" y="9311"/>
                  <a:pt x="26373" y="8489"/>
                  <a:pt x="24480" y="7251"/>
                </a:cubicBezTo>
                <a:cubicBezTo>
                  <a:pt x="22313" y="5834"/>
                  <a:pt x="20361" y="4120"/>
                  <a:pt x="18337" y="2536"/>
                </a:cubicBezTo>
                <a:cubicBezTo>
                  <a:pt x="17027" y="1512"/>
                  <a:pt x="15312" y="48"/>
                  <a:pt x="13526" y="24"/>
                </a:cubicBezTo>
                <a:close/>
                <a:moveTo>
                  <a:pt x="9228" y="12"/>
                </a:moveTo>
                <a:cubicBezTo>
                  <a:pt x="8669" y="929"/>
                  <a:pt x="8276" y="1976"/>
                  <a:pt x="7954" y="2786"/>
                </a:cubicBezTo>
                <a:cubicBezTo>
                  <a:pt x="6966" y="5346"/>
                  <a:pt x="6264" y="8061"/>
                  <a:pt x="5180" y="10597"/>
                </a:cubicBezTo>
                <a:cubicBezTo>
                  <a:pt x="4097" y="13145"/>
                  <a:pt x="2668" y="15550"/>
                  <a:pt x="1418" y="18038"/>
                </a:cubicBezTo>
                <a:cubicBezTo>
                  <a:pt x="834" y="19217"/>
                  <a:pt x="1" y="20776"/>
                  <a:pt x="1" y="22229"/>
                </a:cubicBezTo>
                <a:cubicBezTo>
                  <a:pt x="1" y="22646"/>
                  <a:pt x="84" y="23062"/>
                  <a:pt x="251" y="23455"/>
                </a:cubicBezTo>
                <a:cubicBezTo>
                  <a:pt x="965" y="25098"/>
                  <a:pt x="3001" y="25694"/>
                  <a:pt x="4561" y="26134"/>
                </a:cubicBezTo>
                <a:cubicBezTo>
                  <a:pt x="6907" y="26813"/>
                  <a:pt x="9312" y="27301"/>
                  <a:pt x="11455" y="28468"/>
                </a:cubicBezTo>
                <a:cubicBezTo>
                  <a:pt x="14015" y="29837"/>
                  <a:pt x="16253" y="31837"/>
                  <a:pt x="18551" y="33635"/>
                </a:cubicBezTo>
                <a:cubicBezTo>
                  <a:pt x="19857" y="34657"/>
                  <a:pt x="21780" y="36295"/>
                  <a:pt x="23640" y="36295"/>
                </a:cubicBezTo>
                <a:cubicBezTo>
                  <a:pt x="23882" y="36295"/>
                  <a:pt x="24123" y="36267"/>
                  <a:pt x="24361" y="36207"/>
                </a:cubicBezTo>
                <a:cubicBezTo>
                  <a:pt x="26361" y="35707"/>
                  <a:pt x="27326" y="33147"/>
                  <a:pt x="27981" y="31456"/>
                </a:cubicBezTo>
                <a:cubicBezTo>
                  <a:pt x="28981" y="28896"/>
                  <a:pt x="29683" y="26182"/>
                  <a:pt x="30767" y="23646"/>
                </a:cubicBezTo>
                <a:cubicBezTo>
                  <a:pt x="31850" y="21098"/>
                  <a:pt x="33303" y="18681"/>
                  <a:pt x="34529" y="16204"/>
                </a:cubicBezTo>
                <a:cubicBezTo>
                  <a:pt x="35303" y="14633"/>
                  <a:pt x="36386" y="12585"/>
                  <a:pt x="35696" y="10787"/>
                </a:cubicBezTo>
                <a:cubicBezTo>
                  <a:pt x="35065" y="9156"/>
                  <a:pt x="32886" y="8549"/>
                  <a:pt x="31374" y="8108"/>
                </a:cubicBezTo>
                <a:cubicBezTo>
                  <a:pt x="29028" y="7430"/>
                  <a:pt x="26623" y="6941"/>
                  <a:pt x="24480" y="5786"/>
                </a:cubicBezTo>
                <a:cubicBezTo>
                  <a:pt x="21932" y="4405"/>
                  <a:pt x="19682" y="2405"/>
                  <a:pt x="17384" y="607"/>
                </a:cubicBezTo>
                <a:cubicBezTo>
                  <a:pt x="17146" y="429"/>
                  <a:pt x="16896" y="226"/>
                  <a:pt x="16634" y="12"/>
                </a:cubicBezTo>
                <a:lnTo>
                  <a:pt x="15920" y="12"/>
                </a:lnTo>
                <a:cubicBezTo>
                  <a:pt x="16610" y="476"/>
                  <a:pt x="17241" y="1000"/>
                  <a:pt x="17801" y="1429"/>
                </a:cubicBezTo>
                <a:cubicBezTo>
                  <a:pt x="19956" y="3119"/>
                  <a:pt x="22039" y="4965"/>
                  <a:pt x="24421" y="6382"/>
                </a:cubicBezTo>
                <a:cubicBezTo>
                  <a:pt x="26492" y="7608"/>
                  <a:pt x="28755" y="8251"/>
                  <a:pt x="31005" y="9025"/>
                </a:cubicBezTo>
                <a:cubicBezTo>
                  <a:pt x="32457" y="9525"/>
                  <a:pt x="34386" y="10156"/>
                  <a:pt x="34922" y="11775"/>
                </a:cubicBezTo>
                <a:cubicBezTo>
                  <a:pt x="35482" y="13442"/>
                  <a:pt x="34422" y="15395"/>
                  <a:pt x="33708" y="16847"/>
                </a:cubicBezTo>
                <a:cubicBezTo>
                  <a:pt x="32541" y="19181"/>
                  <a:pt x="31219" y="21419"/>
                  <a:pt x="30124" y="23789"/>
                </a:cubicBezTo>
                <a:cubicBezTo>
                  <a:pt x="29016" y="26218"/>
                  <a:pt x="28231" y="28789"/>
                  <a:pt x="27195" y="31230"/>
                </a:cubicBezTo>
                <a:cubicBezTo>
                  <a:pt x="26516" y="32802"/>
                  <a:pt x="25552" y="35111"/>
                  <a:pt x="23587" y="35397"/>
                </a:cubicBezTo>
                <a:cubicBezTo>
                  <a:pt x="23437" y="35419"/>
                  <a:pt x="23287" y="35429"/>
                  <a:pt x="23138" y="35429"/>
                </a:cubicBezTo>
                <a:cubicBezTo>
                  <a:pt x="21283" y="35429"/>
                  <a:pt x="19491" y="33872"/>
                  <a:pt x="18158" y="32825"/>
                </a:cubicBezTo>
                <a:cubicBezTo>
                  <a:pt x="16003" y="31147"/>
                  <a:pt x="13919" y="29289"/>
                  <a:pt x="11538" y="27884"/>
                </a:cubicBezTo>
                <a:cubicBezTo>
                  <a:pt x="9455" y="26646"/>
                  <a:pt x="7192" y="26003"/>
                  <a:pt x="4942" y="25229"/>
                </a:cubicBezTo>
                <a:cubicBezTo>
                  <a:pt x="3501" y="24741"/>
                  <a:pt x="1573" y="24098"/>
                  <a:pt x="1025" y="22491"/>
                </a:cubicBezTo>
                <a:cubicBezTo>
                  <a:pt x="477" y="20812"/>
                  <a:pt x="1513" y="18859"/>
                  <a:pt x="2239" y="17407"/>
                </a:cubicBezTo>
                <a:cubicBezTo>
                  <a:pt x="3382" y="15085"/>
                  <a:pt x="4728" y="12835"/>
                  <a:pt x="5823" y="10466"/>
                </a:cubicBezTo>
                <a:cubicBezTo>
                  <a:pt x="6942" y="8037"/>
                  <a:pt x="7716" y="5453"/>
                  <a:pt x="8752" y="3024"/>
                </a:cubicBezTo>
                <a:cubicBezTo>
                  <a:pt x="9157" y="2096"/>
                  <a:pt x="9669" y="881"/>
                  <a:pt x="10419" y="12"/>
                </a:cubicBezTo>
                <a:close/>
                <a:moveTo>
                  <a:pt x="17789" y="0"/>
                </a:moveTo>
                <a:cubicBezTo>
                  <a:pt x="19872" y="1691"/>
                  <a:pt x="21980" y="3441"/>
                  <a:pt x="24385" y="4536"/>
                </a:cubicBezTo>
                <a:cubicBezTo>
                  <a:pt x="26754" y="5620"/>
                  <a:pt x="29421" y="5846"/>
                  <a:pt x="31981" y="6406"/>
                </a:cubicBezTo>
                <a:cubicBezTo>
                  <a:pt x="33767" y="6798"/>
                  <a:pt x="36184" y="7394"/>
                  <a:pt x="37101" y="9180"/>
                </a:cubicBezTo>
                <a:cubicBezTo>
                  <a:pt x="38065" y="11025"/>
                  <a:pt x="36791" y="13466"/>
                  <a:pt x="35982" y="15133"/>
                </a:cubicBezTo>
                <a:cubicBezTo>
                  <a:pt x="34636" y="17800"/>
                  <a:pt x="33112" y="20383"/>
                  <a:pt x="32041" y="23170"/>
                </a:cubicBezTo>
                <a:cubicBezTo>
                  <a:pt x="30969" y="25956"/>
                  <a:pt x="30386" y="28980"/>
                  <a:pt x="29445" y="31813"/>
                </a:cubicBezTo>
                <a:cubicBezTo>
                  <a:pt x="28778" y="33802"/>
                  <a:pt x="27790" y="36850"/>
                  <a:pt x="25587" y="37648"/>
                </a:cubicBezTo>
                <a:cubicBezTo>
                  <a:pt x="25236" y="37778"/>
                  <a:pt x="24878" y="37836"/>
                  <a:pt x="24519" y="37836"/>
                </a:cubicBezTo>
                <a:cubicBezTo>
                  <a:pt x="22584" y="37836"/>
                  <a:pt x="20607" y="36152"/>
                  <a:pt x="19241" y="35088"/>
                </a:cubicBezTo>
                <a:cubicBezTo>
                  <a:pt x="16789" y="33171"/>
                  <a:pt x="14384" y="30992"/>
                  <a:pt x="11562" y="29706"/>
                </a:cubicBezTo>
                <a:cubicBezTo>
                  <a:pt x="9193" y="28611"/>
                  <a:pt x="6526" y="28396"/>
                  <a:pt x="3966" y="27837"/>
                </a:cubicBezTo>
                <a:cubicBezTo>
                  <a:pt x="2739" y="27575"/>
                  <a:pt x="1144" y="27194"/>
                  <a:pt x="1" y="26384"/>
                </a:cubicBezTo>
                <a:lnTo>
                  <a:pt x="1" y="27789"/>
                </a:lnTo>
                <a:cubicBezTo>
                  <a:pt x="1156" y="28384"/>
                  <a:pt x="2513" y="28682"/>
                  <a:pt x="3632" y="28885"/>
                </a:cubicBezTo>
                <a:cubicBezTo>
                  <a:pt x="6276" y="29373"/>
                  <a:pt x="9121" y="29444"/>
                  <a:pt x="11610" y="30468"/>
                </a:cubicBezTo>
                <a:cubicBezTo>
                  <a:pt x="14574" y="31671"/>
                  <a:pt x="17075" y="33968"/>
                  <a:pt x="19599" y="35957"/>
                </a:cubicBezTo>
                <a:cubicBezTo>
                  <a:pt x="20997" y="37042"/>
                  <a:pt x="23054" y="38747"/>
                  <a:pt x="25031" y="38747"/>
                </a:cubicBezTo>
                <a:cubicBezTo>
                  <a:pt x="25461" y="38747"/>
                  <a:pt x="25887" y="38666"/>
                  <a:pt x="26302" y="38481"/>
                </a:cubicBezTo>
                <a:cubicBezTo>
                  <a:pt x="28635" y="37457"/>
                  <a:pt x="29659" y="34183"/>
                  <a:pt x="30338" y="31992"/>
                </a:cubicBezTo>
                <a:cubicBezTo>
                  <a:pt x="31255" y="29016"/>
                  <a:pt x="31767" y="25837"/>
                  <a:pt x="32815" y="22908"/>
                </a:cubicBezTo>
                <a:cubicBezTo>
                  <a:pt x="33850" y="20014"/>
                  <a:pt x="35482" y="17312"/>
                  <a:pt x="36851" y="14561"/>
                </a:cubicBezTo>
                <a:cubicBezTo>
                  <a:pt x="37732" y="12811"/>
                  <a:pt x="39042" y="10192"/>
                  <a:pt x="37922" y="8239"/>
                </a:cubicBezTo>
                <a:cubicBezTo>
                  <a:pt x="36851" y="6346"/>
                  <a:pt x="34267" y="5715"/>
                  <a:pt x="32315" y="5358"/>
                </a:cubicBezTo>
                <a:cubicBezTo>
                  <a:pt x="29671" y="4870"/>
                  <a:pt x="26826" y="4786"/>
                  <a:pt x="24337" y="3774"/>
                </a:cubicBezTo>
                <a:cubicBezTo>
                  <a:pt x="22218" y="2905"/>
                  <a:pt x="20325" y="1476"/>
                  <a:pt x="18491" y="0"/>
                </a:cubicBezTo>
                <a:close/>
                <a:moveTo>
                  <a:pt x="19634" y="12"/>
                </a:moveTo>
                <a:cubicBezTo>
                  <a:pt x="21087" y="1095"/>
                  <a:pt x="22623" y="2072"/>
                  <a:pt x="24314" y="2631"/>
                </a:cubicBezTo>
                <a:cubicBezTo>
                  <a:pt x="26969" y="3512"/>
                  <a:pt x="29993" y="3369"/>
                  <a:pt x="32779" y="3798"/>
                </a:cubicBezTo>
                <a:cubicBezTo>
                  <a:pt x="35005" y="4143"/>
                  <a:pt x="37803" y="4858"/>
                  <a:pt x="39089" y="6941"/>
                </a:cubicBezTo>
                <a:cubicBezTo>
                  <a:pt x="40423" y="9108"/>
                  <a:pt x="39089" y="11847"/>
                  <a:pt x="38113" y="13859"/>
                </a:cubicBezTo>
                <a:cubicBezTo>
                  <a:pt x="36648" y="16740"/>
                  <a:pt x="34958" y="19514"/>
                  <a:pt x="33969" y="22586"/>
                </a:cubicBezTo>
                <a:cubicBezTo>
                  <a:pt x="32957" y="25706"/>
                  <a:pt x="32565" y="29063"/>
                  <a:pt x="31648" y="32206"/>
                </a:cubicBezTo>
                <a:cubicBezTo>
                  <a:pt x="30921" y="34730"/>
                  <a:pt x="29814" y="38290"/>
                  <a:pt x="27314" y="39648"/>
                </a:cubicBezTo>
                <a:cubicBezTo>
                  <a:pt x="26788" y="39933"/>
                  <a:pt x="26244" y="40054"/>
                  <a:pt x="25694" y="40054"/>
                </a:cubicBezTo>
                <a:cubicBezTo>
                  <a:pt x="23630" y="40054"/>
                  <a:pt x="21499" y="38345"/>
                  <a:pt x="20051" y="37207"/>
                </a:cubicBezTo>
                <a:cubicBezTo>
                  <a:pt x="17408" y="35147"/>
                  <a:pt x="14800" y="32671"/>
                  <a:pt x="11633" y="31611"/>
                </a:cubicBezTo>
                <a:cubicBezTo>
                  <a:pt x="8966" y="30730"/>
                  <a:pt x="5954" y="30873"/>
                  <a:pt x="3168" y="30432"/>
                </a:cubicBezTo>
                <a:cubicBezTo>
                  <a:pt x="2085" y="30289"/>
                  <a:pt x="1025" y="30028"/>
                  <a:pt x="1" y="29658"/>
                </a:cubicBezTo>
                <a:lnTo>
                  <a:pt x="1" y="30873"/>
                </a:lnTo>
                <a:cubicBezTo>
                  <a:pt x="930" y="31171"/>
                  <a:pt x="1894" y="31397"/>
                  <a:pt x="2858" y="31528"/>
                </a:cubicBezTo>
                <a:cubicBezTo>
                  <a:pt x="5728" y="31944"/>
                  <a:pt x="8835" y="31647"/>
                  <a:pt x="11610" y="32433"/>
                </a:cubicBezTo>
                <a:cubicBezTo>
                  <a:pt x="14908" y="33361"/>
                  <a:pt x="17586" y="35969"/>
                  <a:pt x="20289" y="38076"/>
                </a:cubicBezTo>
                <a:cubicBezTo>
                  <a:pt x="21799" y="39265"/>
                  <a:pt x="23976" y="40954"/>
                  <a:pt x="26086" y="40954"/>
                </a:cubicBezTo>
                <a:cubicBezTo>
                  <a:pt x="26723" y="40954"/>
                  <a:pt x="27353" y="40800"/>
                  <a:pt x="27957" y="40434"/>
                </a:cubicBezTo>
                <a:cubicBezTo>
                  <a:pt x="30576" y="38838"/>
                  <a:pt x="31791" y="35100"/>
                  <a:pt x="32565" y="32349"/>
                </a:cubicBezTo>
                <a:cubicBezTo>
                  <a:pt x="33481" y="29111"/>
                  <a:pt x="33839" y="25658"/>
                  <a:pt x="34779" y="22431"/>
                </a:cubicBezTo>
                <a:cubicBezTo>
                  <a:pt x="35708" y="19276"/>
                  <a:pt x="37518" y="16431"/>
                  <a:pt x="38982" y="13490"/>
                </a:cubicBezTo>
                <a:cubicBezTo>
                  <a:pt x="40054" y="11347"/>
                  <a:pt x="41363" y="8430"/>
                  <a:pt x="39875" y="6120"/>
                </a:cubicBezTo>
                <a:cubicBezTo>
                  <a:pt x="38434" y="3893"/>
                  <a:pt x="35517" y="3072"/>
                  <a:pt x="33088" y="2715"/>
                </a:cubicBezTo>
                <a:cubicBezTo>
                  <a:pt x="30231" y="2298"/>
                  <a:pt x="27111" y="2596"/>
                  <a:pt x="24337" y="1810"/>
                </a:cubicBezTo>
                <a:cubicBezTo>
                  <a:pt x="23004" y="1441"/>
                  <a:pt x="21777" y="786"/>
                  <a:pt x="20599" y="12"/>
                </a:cubicBezTo>
                <a:close/>
                <a:moveTo>
                  <a:pt x="1" y="36302"/>
                </a:moveTo>
                <a:lnTo>
                  <a:pt x="1" y="37576"/>
                </a:lnTo>
                <a:cubicBezTo>
                  <a:pt x="322" y="37671"/>
                  <a:pt x="644" y="37767"/>
                  <a:pt x="965" y="37838"/>
                </a:cubicBezTo>
                <a:cubicBezTo>
                  <a:pt x="2049" y="38073"/>
                  <a:pt x="3155" y="38192"/>
                  <a:pt x="4265" y="38192"/>
                </a:cubicBezTo>
                <a:cubicBezTo>
                  <a:pt x="4788" y="38192"/>
                  <a:pt x="5312" y="38165"/>
                  <a:pt x="5835" y="38112"/>
                </a:cubicBezTo>
                <a:cubicBezTo>
                  <a:pt x="7323" y="37981"/>
                  <a:pt x="8823" y="37671"/>
                  <a:pt x="10312" y="37659"/>
                </a:cubicBezTo>
                <a:cubicBezTo>
                  <a:pt x="10321" y="37659"/>
                  <a:pt x="10330" y="37659"/>
                  <a:pt x="10339" y="37659"/>
                </a:cubicBezTo>
                <a:cubicBezTo>
                  <a:pt x="13327" y="37659"/>
                  <a:pt x="15807" y="39642"/>
                  <a:pt x="18075" y="41565"/>
                </a:cubicBezTo>
                <a:lnTo>
                  <a:pt x="19539" y="41565"/>
                </a:lnTo>
                <a:cubicBezTo>
                  <a:pt x="16967" y="39445"/>
                  <a:pt x="14205" y="36755"/>
                  <a:pt x="10764" y="36588"/>
                </a:cubicBezTo>
                <a:cubicBezTo>
                  <a:pt x="10468" y="36572"/>
                  <a:pt x="10172" y="36565"/>
                  <a:pt x="9876" y="36565"/>
                </a:cubicBezTo>
                <a:cubicBezTo>
                  <a:pt x="7893" y="36565"/>
                  <a:pt x="5910" y="36872"/>
                  <a:pt x="3938" y="36872"/>
                </a:cubicBezTo>
                <a:cubicBezTo>
                  <a:pt x="3080" y="36872"/>
                  <a:pt x="2224" y="36814"/>
                  <a:pt x="1370" y="36647"/>
                </a:cubicBezTo>
                <a:cubicBezTo>
                  <a:pt x="906" y="36552"/>
                  <a:pt x="453" y="36433"/>
                  <a:pt x="1" y="36302"/>
                </a:cubicBezTo>
                <a:close/>
                <a:moveTo>
                  <a:pt x="1" y="32921"/>
                </a:moveTo>
                <a:lnTo>
                  <a:pt x="1" y="34123"/>
                </a:lnTo>
                <a:cubicBezTo>
                  <a:pt x="656" y="34314"/>
                  <a:pt x="1323" y="34469"/>
                  <a:pt x="1989" y="34564"/>
                </a:cubicBezTo>
                <a:cubicBezTo>
                  <a:pt x="2869" y="34702"/>
                  <a:pt x="3761" y="34743"/>
                  <a:pt x="4660" y="34743"/>
                </a:cubicBezTo>
                <a:cubicBezTo>
                  <a:pt x="5981" y="34743"/>
                  <a:pt x="7315" y="34654"/>
                  <a:pt x="8640" y="34654"/>
                </a:cubicBezTo>
                <a:cubicBezTo>
                  <a:pt x="9525" y="34654"/>
                  <a:pt x="10406" y="34694"/>
                  <a:pt x="11276" y="34826"/>
                </a:cubicBezTo>
                <a:cubicBezTo>
                  <a:pt x="14955" y="35385"/>
                  <a:pt x="17753" y="38314"/>
                  <a:pt x="20527" y="40493"/>
                </a:cubicBezTo>
                <a:cubicBezTo>
                  <a:pt x="20992" y="40850"/>
                  <a:pt x="21480" y="41219"/>
                  <a:pt x="21980" y="41565"/>
                </a:cubicBezTo>
                <a:lnTo>
                  <a:pt x="23421" y="41553"/>
                </a:lnTo>
                <a:cubicBezTo>
                  <a:pt x="22397" y="40981"/>
                  <a:pt x="21432" y="40315"/>
                  <a:pt x="20515" y="39576"/>
                </a:cubicBezTo>
                <a:cubicBezTo>
                  <a:pt x="17777" y="37433"/>
                  <a:pt x="14979" y="34564"/>
                  <a:pt x="11455" y="33909"/>
                </a:cubicBezTo>
                <a:cubicBezTo>
                  <a:pt x="10068" y="33647"/>
                  <a:pt x="8632" y="33620"/>
                  <a:pt x="7192" y="33620"/>
                </a:cubicBezTo>
                <a:cubicBezTo>
                  <a:pt x="6811" y="33620"/>
                  <a:pt x="6431" y="33622"/>
                  <a:pt x="6051" y="33622"/>
                </a:cubicBezTo>
                <a:cubicBezTo>
                  <a:pt x="4793" y="33622"/>
                  <a:pt x="3540" y="33601"/>
                  <a:pt x="2323" y="33421"/>
                </a:cubicBezTo>
                <a:cubicBezTo>
                  <a:pt x="1537" y="33314"/>
                  <a:pt x="763" y="33147"/>
                  <a:pt x="1" y="32921"/>
                </a:cubicBezTo>
                <a:close/>
                <a:moveTo>
                  <a:pt x="41661" y="10263"/>
                </a:moveTo>
                <a:cubicBezTo>
                  <a:pt x="41351" y="11251"/>
                  <a:pt x="40958" y="12204"/>
                  <a:pt x="40494" y="13133"/>
                </a:cubicBezTo>
                <a:cubicBezTo>
                  <a:pt x="38946" y="16157"/>
                  <a:pt x="37089" y="19026"/>
                  <a:pt x="36232" y="22336"/>
                </a:cubicBezTo>
                <a:cubicBezTo>
                  <a:pt x="35351" y="25694"/>
                  <a:pt x="35112" y="29242"/>
                  <a:pt x="34160" y="32575"/>
                </a:cubicBezTo>
                <a:cubicBezTo>
                  <a:pt x="33279" y="35695"/>
                  <a:pt x="31910" y="39600"/>
                  <a:pt x="29219" y="41565"/>
                </a:cubicBezTo>
                <a:lnTo>
                  <a:pt x="30612" y="41565"/>
                </a:lnTo>
                <a:cubicBezTo>
                  <a:pt x="32922" y="39291"/>
                  <a:pt x="34255" y="35731"/>
                  <a:pt x="35124" y="32718"/>
                </a:cubicBezTo>
                <a:cubicBezTo>
                  <a:pt x="36101" y="29361"/>
                  <a:pt x="36315" y="25801"/>
                  <a:pt x="37125" y="22408"/>
                </a:cubicBezTo>
                <a:cubicBezTo>
                  <a:pt x="37922" y="19038"/>
                  <a:pt x="39875" y="16157"/>
                  <a:pt x="41399" y="13109"/>
                </a:cubicBezTo>
                <a:cubicBezTo>
                  <a:pt x="41494" y="12930"/>
                  <a:pt x="41578" y="12752"/>
                  <a:pt x="41661" y="12573"/>
                </a:cubicBezTo>
                <a:lnTo>
                  <a:pt x="41661" y="10263"/>
                </a:lnTo>
                <a:close/>
                <a:moveTo>
                  <a:pt x="41661" y="16085"/>
                </a:moveTo>
                <a:cubicBezTo>
                  <a:pt x="40458" y="18240"/>
                  <a:pt x="39292" y="20395"/>
                  <a:pt x="38803" y="22848"/>
                </a:cubicBezTo>
                <a:cubicBezTo>
                  <a:pt x="38125" y="26241"/>
                  <a:pt x="37934" y="29706"/>
                  <a:pt x="36875" y="33028"/>
                </a:cubicBezTo>
                <a:cubicBezTo>
                  <a:pt x="35946" y="35921"/>
                  <a:pt x="34589" y="39088"/>
                  <a:pt x="32600" y="41565"/>
                </a:cubicBezTo>
                <a:lnTo>
                  <a:pt x="33588" y="41565"/>
                </a:lnTo>
                <a:cubicBezTo>
                  <a:pt x="35505" y="39076"/>
                  <a:pt x="36922" y="36076"/>
                  <a:pt x="37899" y="33254"/>
                </a:cubicBezTo>
                <a:cubicBezTo>
                  <a:pt x="39018" y="30004"/>
                  <a:pt x="39280" y="26706"/>
                  <a:pt x="39827" y="23336"/>
                </a:cubicBezTo>
                <a:cubicBezTo>
                  <a:pt x="40113" y="21550"/>
                  <a:pt x="40827" y="19919"/>
                  <a:pt x="41661" y="18336"/>
                </a:cubicBezTo>
                <a:lnTo>
                  <a:pt x="41661" y="16085"/>
                </a:lnTo>
                <a:close/>
                <a:moveTo>
                  <a:pt x="41661" y="24539"/>
                </a:moveTo>
                <a:cubicBezTo>
                  <a:pt x="41292" y="27765"/>
                  <a:pt x="40899" y="30718"/>
                  <a:pt x="39625" y="33742"/>
                </a:cubicBezTo>
                <a:cubicBezTo>
                  <a:pt x="38446" y="36528"/>
                  <a:pt x="36934" y="39160"/>
                  <a:pt x="35101" y="41565"/>
                </a:cubicBezTo>
                <a:lnTo>
                  <a:pt x="35886" y="41565"/>
                </a:lnTo>
                <a:cubicBezTo>
                  <a:pt x="37696" y="39243"/>
                  <a:pt x="39268" y="36743"/>
                  <a:pt x="40554" y="34099"/>
                </a:cubicBezTo>
                <a:cubicBezTo>
                  <a:pt x="40958" y="33266"/>
                  <a:pt x="41339" y="32397"/>
                  <a:pt x="41661" y="31516"/>
                </a:cubicBezTo>
                <a:lnTo>
                  <a:pt x="41661" y="24539"/>
                </a:lnTo>
                <a:close/>
                <a:moveTo>
                  <a:pt x="41661" y="35885"/>
                </a:moveTo>
                <a:cubicBezTo>
                  <a:pt x="40316" y="37814"/>
                  <a:pt x="38851" y="39731"/>
                  <a:pt x="37303" y="41565"/>
                </a:cubicBezTo>
                <a:lnTo>
                  <a:pt x="37958" y="41565"/>
                </a:lnTo>
                <a:cubicBezTo>
                  <a:pt x="39220" y="40136"/>
                  <a:pt x="40446" y="38695"/>
                  <a:pt x="41661" y="37267"/>
                </a:cubicBezTo>
                <a:lnTo>
                  <a:pt x="41661" y="35885"/>
                </a:lnTo>
                <a:close/>
                <a:moveTo>
                  <a:pt x="41661" y="39624"/>
                </a:moveTo>
                <a:cubicBezTo>
                  <a:pt x="40923" y="40243"/>
                  <a:pt x="40208" y="40898"/>
                  <a:pt x="39494" y="41565"/>
                </a:cubicBezTo>
                <a:lnTo>
                  <a:pt x="40387" y="41565"/>
                </a:lnTo>
                <a:cubicBezTo>
                  <a:pt x="40804" y="41219"/>
                  <a:pt x="41232" y="40886"/>
                  <a:pt x="41661" y="40565"/>
                </a:cubicBezTo>
                <a:lnTo>
                  <a:pt x="41661" y="39624"/>
                </a:lnTo>
                <a:close/>
                <a:moveTo>
                  <a:pt x="10047" y="39552"/>
                </a:moveTo>
                <a:cubicBezTo>
                  <a:pt x="9793" y="39552"/>
                  <a:pt x="9537" y="39568"/>
                  <a:pt x="9276" y="39600"/>
                </a:cubicBezTo>
                <a:cubicBezTo>
                  <a:pt x="7835" y="39779"/>
                  <a:pt x="6418" y="40172"/>
                  <a:pt x="4954" y="40338"/>
                </a:cubicBezTo>
                <a:cubicBezTo>
                  <a:pt x="4552" y="40383"/>
                  <a:pt x="4147" y="40406"/>
                  <a:pt x="3743" y="40406"/>
                </a:cubicBezTo>
                <a:cubicBezTo>
                  <a:pt x="2542" y="40406"/>
                  <a:pt x="1340" y="40209"/>
                  <a:pt x="191" y="39826"/>
                </a:cubicBezTo>
                <a:cubicBezTo>
                  <a:pt x="132" y="39803"/>
                  <a:pt x="60" y="39779"/>
                  <a:pt x="1" y="39755"/>
                </a:cubicBezTo>
                <a:lnTo>
                  <a:pt x="1" y="40993"/>
                </a:lnTo>
                <a:cubicBezTo>
                  <a:pt x="692" y="41255"/>
                  <a:pt x="1394" y="41446"/>
                  <a:pt x="2120" y="41565"/>
                </a:cubicBezTo>
                <a:cubicBezTo>
                  <a:pt x="2535" y="41625"/>
                  <a:pt x="2954" y="41655"/>
                  <a:pt x="3375" y="41655"/>
                </a:cubicBezTo>
                <a:cubicBezTo>
                  <a:pt x="3702" y="41655"/>
                  <a:pt x="4030" y="41637"/>
                  <a:pt x="4359" y="41600"/>
                </a:cubicBezTo>
                <a:cubicBezTo>
                  <a:pt x="4478" y="41588"/>
                  <a:pt x="4597" y="41577"/>
                  <a:pt x="4704" y="41565"/>
                </a:cubicBezTo>
                <a:cubicBezTo>
                  <a:pt x="6026" y="41374"/>
                  <a:pt x="7299" y="40957"/>
                  <a:pt x="8609" y="40731"/>
                </a:cubicBezTo>
                <a:cubicBezTo>
                  <a:pt x="8979" y="40667"/>
                  <a:pt x="9341" y="40637"/>
                  <a:pt x="9695" y="40637"/>
                </a:cubicBezTo>
                <a:cubicBezTo>
                  <a:pt x="10924" y="40637"/>
                  <a:pt x="12059" y="40998"/>
                  <a:pt x="13122" y="41553"/>
                </a:cubicBezTo>
                <a:lnTo>
                  <a:pt x="15205" y="41553"/>
                </a:lnTo>
                <a:cubicBezTo>
                  <a:pt x="13640" y="40418"/>
                  <a:pt x="11945" y="39552"/>
                  <a:pt x="10047" y="395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9"/>
          <p:cNvSpPr/>
          <p:nvPr/>
        </p:nvSpPr>
        <p:spPr>
          <a:xfrm>
            <a:off x="74275" y="96152"/>
            <a:ext cx="657430" cy="613241"/>
          </a:xfrm>
          <a:custGeom>
            <a:avLst/>
            <a:gdLst/>
            <a:ahLst/>
            <a:cxnLst/>
            <a:rect l="l" t="t" r="r" b="b"/>
            <a:pathLst>
              <a:path w="42015" h="39191" extrusionOk="0">
                <a:moveTo>
                  <a:pt x="41994" y="39191"/>
                </a:moveTo>
                <a:lnTo>
                  <a:pt x="41994" y="32286"/>
                </a:lnTo>
                <a:lnTo>
                  <a:pt x="25485" y="19585"/>
                </a:lnTo>
                <a:lnTo>
                  <a:pt x="42015" y="6906"/>
                </a:lnTo>
                <a:lnTo>
                  <a:pt x="42015" y="1"/>
                </a:lnTo>
                <a:lnTo>
                  <a:pt x="21007" y="16154"/>
                </a:lnTo>
                <a:lnTo>
                  <a:pt x="0" y="1"/>
                </a:lnTo>
                <a:lnTo>
                  <a:pt x="0" y="6906"/>
                </a:lnTo>
                <a:lnTo>
                  <a:pt x="16530" y="19585"/>
                </a:lnTo>
                <a:lnTo>
                  <a:pt x="0" y="32265"/>
                </a:lnTo>
                <a:lnTo>
                  <a:pt x="0" y="39170"/>
                </a:lnTo>
                <a:lnTo>
                  <a:pt x="21007" y="2301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9"/>
          <p:cNvSpPr/>
          <p:nvPr/>
        </p:nvSpPr>
        <p:spPr>
          <a:xfrm>
            <a:off x="-1700" y="4336125"/>
            <a:ext cx="809369" cy="809272"/>
          </a:xfrm>
          <a:custGeom>
            <a:avLst/>
            <a:gdLst/>
            <a:ahLst/>
            <a:cxnLst/>
            <a:rect l="l" t="t" r="r" b="b"/>
            <a:pathLst>
              <a:path w="41661" h="41656" extrusionOk="0">
                <a:moveTo>
                  <a:pt x="40161" y="0"/>
                </a:moveTo>
                <a:cubicBezTo>
                  <a:pt x="40685" y="381"/>
                  <a:pt x="41197" y="798"/>
                  <a:pt x="41661" y="1250"/>
                </a:cubicBezTo>
                <a:lnTo>
                  <a:pt x="41661" y="12"/>
                </a:lnTo>
                <a:lnTo>
                  <a:pt x="40161" y="0"/>
                </a:lnTo>
                <a:close/>
                <a:moveTo>
                  <a:pt x="23230" y="12"/>
                </a:moveTo>
                <a:cubicBezTo>
                  <a:pt x="23647" y="143"/>
                  <a:pt x="24063" y="262"/>
                  <a:pt x="24492" y="333"/>
                </a:cubicBezTo>
                <a:cubicBezTo>
                  <a:pt x="25926" y="590"/>
                  <a:pt x="27400" y="612"/>
                  <a:pt x="28875" y="612"/>
                </a:cubicBezTo>
                <a:cubicBezTo>
                  <a:pt x="29170" y="612"/>
                  <a:pt x="29465" y="611"/>
                  <a:pt x="29759" y="611"/>
                </a:cubicBezTo>
                <a:cubicBezTo>
                  <a:pt x="31063" y="611"/>
                  <a:pt x="32361" y="628"/>
                  <a:pt x="33624" y="810"/>
                </a:cubicBezTo>
                <a:cubicBezTo>
                  <a:pt x="36398" y="1214"/>
                  <a:pt x="39661" y="2369"/>
                  <a:pt x="41220" y="4846"/>
                </a:cubicBezTo>
                <a:cubicBezTo>
                  <a:pt x="41387" y="5132"/>
                  <a:pt x="41542" y="5429"/>
                  <a:pt x="41661" y="5739"/>
                </a:cubicBezTo>
                <a:lnTo>
                  <a:pt x="41661" y="3727"/>
                </a:lnTo>
                <a:cubicBezTo>
                  <a:pt x="40220" y="1822"/>
                  <a:pt x="37899" y="619"/>
                  <a:pt x="35565" y="12"/>
                </a:cubicBezTo>
                <a:close/>
                <a:moveTo>
                  <a:pt x="1287" y="12"/>
                </a:moveTo>
                <a:cubicBezTo>
                  <a:pt x="1120" y="524"/>
                  <a:pt x="965" y="1036"/>
                  <a:pt x="822" y="1524"/>
                </a:cubicBezTo>
                <a:cubicBezTo>
                  <a:pt x="477" y="2715"/>
                  <a:pt x="215" y="3929"/>
                  <a:pt x="1" y="5155"/>
                </a:cubicBezTo>
                <a:lnTo>
                  <a:pt x="1" y="10680"/>
                </a:lnTo>
                <a:cubicBezTo>
                  <a:pt x="644" y="7691"/>
                  <a:pt x="953" y="4596"/>
                  <a:pt x="1787" y="1667"/>
                </a:cubicBezTo>
                <a:cubicBezTo>
                  <a:pt x="1930" y="1131"/>
                  <a:pt x="2096" y="572"/>
                  <a:pt x="2275" y="12"/>
                </a:cubicBezTo>
                <a:close/>
                <a:moveTo>
                  <a:pt x="3954" y="12"/>
                </a:moveTo>
                <a:cubicBezTo>
                  <a:pt x="3740" y="667"/>
                  <a:pt x="3549" y="1298"/>
                  <a:pt x="3382" y="1893"/>
                </a:cubicBezTo>
                <a:cubicBezTo>
                  <a:pt x="2466" y="5132"/>
                  <a:pt x="2108" y="8596"/>
                  <a:pt x="1168" y="11811"/>
                </a:cubicBezTo>
                <a:cubicBezTo>
                  <a:pt x="846" y="12859"/>
                  <a:pt x="465" y="13871"/>
                  <a:pt x="1" y="14859"/>
                </a:cubicBezTo>
                <a:lnTo>
                  <a:pt x="1" y="16216"/>
                </a:lnTo>
                <a:cubicBezTo>
                  <a:pt x="775" y="14740"/>
                  <a:pt x="1442" y="13216"/>
                  <a:pt x="1977" y="11656"/>
                </a:cubicBezTo>
                <a:cubicBezTo>
                  <a:pt x="2989" y="8537"/>
                  <a:pt x="3382" y="5179"/>
                  <a:pt x="4299" y="2036"/>
                </a:cubicBezTo>
                <a:cubicBezTo>
                  <a:pt x="4478" y="1405"/>
                  <a:pt x="4680" y="714"/>
                  <a:pt x="4930" y="12"/>
                </a:cubicBezTo>
                <a:close/>
                <a:moveTo>
                  <a:pt x="17798" y="16130"/>
                </a:moveTo>
                <a:cubicBezTo>
                  <a:pt x="17999" y="16130"/>
                  <a:pt x="18208" y="16203"/>
                  <a:pt x="18372" y="16335"/>
                </a:cubicBezTo>
                <a:cubicBezTo>
                  <a:pt x="18777" y="16669"/>
                  <a:pt x="18991" y="17240"/>
                  <a:pt x="18777" y="17740"/>
                </a:cubicBezTo>
                <a:cubicBezTo>
                  <a:pt x="18644" y="18006"/>
                  <a:pt x="18403" y="18124"/>
                  <a:pt x="18153" y="18124"/>
                </a:cubicBezTo>
                <a:cubicBezTo>
                  <a:pt x="17954" y="18124"/>
                  <a:pt x="17749" y="18050"/>
                  <a:pt x="17586" y="17919"/>
                </a:cubicBezTo>
                <a:cubicBezTo>
                  <a:pt x="17170" y="17586"/>
                  <a:pt x="16967" y="16966"/>
                  <a:pt x="17182" y="16502"/>
                </a:cubicBezTo>
                <a:cubicBezTo>
                  <a:pt x="17307" y="16244"/>
                  <a:pt x="17547" y="16130"/>
                  <a:pt x="17798" y="16130"/>
                </a:cubicBezTo>
                <a:close/>
                <a:moveTo>
                  <a:pt x="17724" y="15565"/>
                </a:moveTo>
                <a:cubicBezTo>
                  <a:pt x="17321" y="15565"/>
                  <a:pt x="16931" y="15747"/>
                  <a:pt x="16729" y="16157"/>
                </a:cubicBezTo>
                <a:cubicBezTo>
                  <a:pt x="16336" y="16895"/>
                  <a:pt x="16753" y="17883"/>
                  <a:pt x="17360" y="18371"/>
                </a:cubicBezTo>
                <a:cubicBezTo>
                  <a:pt x="17609" y="18572"/>
                  <a:pt x="17940" y="18686"/>
                  <a:pt x="18260" y="18686"/>
                </a:cubicBezTo>
                <a:cubicBezTo>
                  <a:pt x="18660" y="18686"/>
                  <a:pt x="19044" y="18508"/>
                  <a:pt x="19230" y="18097"/>
                </a:cubicBezTo>
                <a:cubicBezTo>
                  <a:pt x="19563" y="17359"/>
                  <a:pt x="19206" y="16359"/>
                  <a:pt x="18599" y="15871"/>
                </a:cubicBezTo>
                <a:cubicBezTo>
                  <a:pt x="18355" y="15674"/>
                  <a:pt x="18036" y="15565"/>
                  <a:pt x="17724" y="15565"/>
                </a:cubicBezTo>
                <a:close/>
                <a:moveTo>
                  <a:pt x="6371" y="12"/>
                </a:moveTo>
                <a:cubicBezTo>
                  <a:pt x="6073" y="798"/>
                  <a:pt x="5823" y="1572"/>
                  <a:pt x="5609" y="2250"/>
                </a:cubicBezTo>
                <a:cubicBezTo>
                  <a:pt x="4692" y="5227"/>
                  <a:pt x="4168" y="8406"/>
                  <a:pt x="3132" y="11335"/>
                </a:cubicBezTo>
                <a:cubicBezTo>
                  <a:pt x="2311" y="13609"/>
                  <a:pt x="1144" y="15764"/>
                  <a:pt x="1" y="17931"/>
                </a:cubicBezTo>
                <a:lnTo>
                  <a:pt x="1" y="19014"/>
                </a:lnTo>
                <a:cubicBezTo>
                  <a:pt x="1311" y="16395"/>
                  <a:pt x="2847" y="13811"/>
                  <a:pt x="3906" y="11073"/>
                </a:cubicBezTo>
                <a:cubicBezTo>
                  <a:pt x="4978" y="8287"/>
                  <a:pt x="5561" y="5251"/>
                  <a:pt x="6502" y="2429"/>
                </a:cubicBezTo>
                <a:cubicBezTo>
                  <a:pt x="6740" y="1703"/>
                  <a:pt x="7026" y="845"/>
                  <a:pt x="7395" y="12"/>
                </a:cubicBezTo>
                <a:close/>
                <a:moveTo>
                  <a:pt x="17591" y="14892"/>
                </a:moveTo>
                <a:lnTo>
                  <a:pt x="17591" y="14892"/>
                </a:lnTo>
                <a:cubicBezTo>
                  <a:pt x="18028" y="14892"/>
                  <a:pt x="18481" y="15052"/>
                  <a:pt x="18849" y="15347"/>
                </a:cubicBezTo>
                <a:cubicBezTo>
                  <a:pt x="19165" y="15603"/>
                  <a:pt x="19448" y="15950"/>
                  <a:pt x="19650" y="16338"/>
                </a:cubicBezTo>
                <a:lnTo>
                  <a:pt x="19650" y="16338"/>
                </a:lnTo>
                <a:cubicBezTo>
                  <a:pt x="19999" y="17014"/>
                  <a:pt x="20108" y="17819"/>
                  <a:pt x="19753" y="18490"/>
                </a:cubicBezTo>
                <a:cubicBezTo>
                  <a:pt x="19460" y="19084"/>
                  <a:pt x="18928" y="19345"/>
                  <a:pt x="18368" y="19345"/>
                </a:cubicBezTo>
                <a:cubicBezTo>
                  <a:pt x="18305" y="19345"/>
                  <a:pt x="18242" y="19341"/>
                  <a:pt x="18179" y="19335"/>
                </a:cubicBezTo>
                <a:lnTo>
                  <a:pt x="18179" y="19335"/>
                </a:lnTo>
                <a:cubicBezTo>
                  <a:pt x="17801" y="19294"/>
                  <a:pt x="17423" y="19141"/>
                  <a:pt x="17110" y="18895"/>
                </a:cubicBezTo>
                <a:cubicBezTo>
                  <a:pt x="16205" y="18205"/>
                  <a:pt x="15693" y="16800"/>
                  <a:pt x="16193" y="15752"/>
                </a:cubicBezTo>
                <a:lnTo>
                  <a:pt x="16193" y="15752"/>
                </a:lnTo>
                <a:cubicBezTo>
                  <a:pt x="16193" y="15752"/>
                  <a:pt x="16193" y="15752"/>
                  <a:pt x="16193" y="15752"/>
                </a:cubicBezTo>
                <a:cubicBezTo>
                  <a:pt x="16482" y="15161"/>
                  <a:pt x="17024" y="14892"/>
                  <a:pt x="17591" y="14892"/>
                </a:cubicBezTo>
                <a:close/>
                <a:moveTo>
                  <a:pt x="17450" y="14329"/>
                </a:moveTo>
                <a:cubicBezTo>
                  <a:pt x="16746" y="14329"/>
                  <a:pt x="16081" y="14656"/>
                  <a:pt x="15729" y="15419"/>
                </a:cubicBezTo>
                <a:cubicBezTo>
                  <a:pt x="15098" y="16638"/>
                  <a:pt x="15691" y="18186"/>
                  <a:pt x="16616" y="19106"/>
                </a:cubicBezTo>
                <a:lnTo>
                  <a:pt x="16616" y="19106"/>
                </a:lnTo>
                <a:cubicBezTo>
                  <a:pt x="16706" y="19197"/>
                  <a:pt x="16800" y="19282"/>
                  <a:pt x="16896" y="19360"/>
                </a:cubicBezTo>
                <a:cubicBezTo>
                  <a:pt x="17343" y="19726"/>
                  <a:pt x="17887" y="19915"/>
                  <a:pt x="18417" y="19915"/>
                </a:cubicBezTo>
                <a:cubicBezTo>
                  <a:pt x="19142" y="19915"/>
                  <a:pt x="19839" y="19560"/>
                  <a:pt x="20218" y="18824"/>
                </a:cubicBezTo>
                <a:cubicBezTo>
                  <a:pt x="20880" y="17524"/>
                  <a:pt x="20204" y="15778"/>
                  <a:pt x="19088" y="14914"/>
                </a:cubicBezTo>
                <a:lnTo>
                  <a:pt x="19088" y="14914"/>
                </a:lnTo>
                <a:cubicBezTo>
                  <a:pt x="19079" y="14907"/>
                  <a:pt x="19071" y="14901"/>
                  <a:pt x="19063" y="14895"/>
                </a:cubicBezTo>
                <a:cubicBezTo>
                  <a:pt x="18599" y="14536"/>
                  <a:pt x="18018" y="14329"/>
                  <a:pt x="17459" y="14329"/>
                </a:cubicBezTo>
                <a:cubicBezTo>
                  <a:pt x="17458" y="14329"/>
                  <a:pt x="17456" y="14329"/>
                  <a:pt x="17455" y="14329"/>
                </a:cubicBezTo>
                <a:lnTo>
                  <a:pt x="17455" y="14329"/>
                </a:lnTo>
                <a:cubicBezTo>
                  <a:pt x="17453" y="14329"/>
                  <a:pt x="17451" y="14329"/>
                  <a:pt x="17450" y="14329"/>
                </a:cubicBezTo>
                <a:close/>
                <a:moveTo>
                  <a:pt x="17418" y="13715"/>
                </a:moveTo>
                <a:cubicBezTo>
                  <a:pt x="18068" y="13715"/>
                  <a:pt x="18737" y="13949"/>
                  <a:pt x="19289" y="14395"/>
                </a:cubicBezTo>
                <a:cubicBezTo>
                  <a:pt x="20623" y="15478"/>
                  <a:pt x="21539" y="17526"/>
                  <a:pt x="20718" y="19181"/>
                </a:cubicBezTo>
                <a:cubicBezTo>
                  <a:pt x="20277" y="20116"/>
                  <a:pt x="19447" y="20535"/>
                  <a:pt x="18574" y="20535"/>
                </a:cubicBezTo>
                <a:cubicBezTo>
                  <a:pt x="17913" y="20535"/>
                  <a:pt x="17229" y="20295"/>
                  <a:pt x="16670" y="19860"/>
                </a:cubicBezTo>
                <a:cubicBezTo>
                  <a:pt x="15300" y="18776"/>
                  <a:pt x="14419" y="16728"/>
                  <a:pt x="15241" y="15061"/>
                </a:cubicBezTo>
                <a:cubicBezTo>
                  <a:pt x="15700" y="14144"/>
                  <a:pt x="16540" y="13715"/>
                  <a:pt x="17418" y="13715"/>
                </a:cubicBezTo>
                <a:close/>
                <a:moveTo>
                  <a:pt x="17299" y="12932"/>
                </a:moveTo>
                <a:cubicBezTo>
                  <a:pt x="16213" y="12932"/>
                  <a:pt x="15182" y="13484"/>
                  <a:pt x="14598" y="14645"/>
                </a:cubicBezTo>
                <a:cubicBezTo>
                  <a:pt x="13574" y="16693"/>
                  <a:pt x="14753" y="19193"/>
                  <a:pt x="16396" y="20491"/>
                </a:cubicBezTo>
                <a:cubicBezTo>
                  <a:pt x="17085" y="21036"/>
                  <a:pt x="17889" y="21320"/>
                  <a:pt x="18664" y="21320"/>
                </a:cubicBezTo>
                <a:cubicBezTo>
                  <a:pt x="19748" y="21320"/>
                  <a:pt x="20777" y="20764"/>
                  <a:pt x="21361" y="19598"/>
                </a:cubicBezTo>
                <a:cubicBezTo>
                  <a:pt x="22373" y="17562"/>
                  <a:pt x="21230" y="15073"/>
                  <a:pt x="19563" y="13752"/>
                </a:cubicBezTo>
                <a:cubicBezTo>
                  <a:pt x="18874" y="13212"/>
                  <a:pt x="18072" y="12932"/>
                  <a:pt x="17299" y="12932"/>
                </a:cubicBezTo>
                <a:close/>
                <a:moveTo>
                  <a:pt x="17222" y="12408"/>
                </a:moveTo>
                <a:cubicBezTo>
                  <a:pt x="18070" y="12408"/>
                  <a:pt x="18950" y="12716"/>
                  <a:pt x="19718" y="13323"/>
                </a:cubicBezTo>
                <a:cubicBezTo>
                  <a:pt x="21563" y="14788"/>
                  <a:pt x="22968" y="17574"/>
                  <a:pt x="21777" y="19860"/>
                </a:cubicBezTo>
                <a:cubicBezTo>
                  <a:pt x="21117" y="21188"/>
                  <a:pt x="19958" y="21828"/>
                  <a:pt x="18733" y="21828"/>
                </a:cubicBezTo>
                <a:cubicBezTo>
                  <a:pt x="17883" y="21828"/>
                  <a:pt x="17000" y="21519"/>
                  <a:pt x="16229" y="20919"/>
                </a:cubicBezTo>
                <a:cubicBezTo>
                  <a:pt x="14348" y="19443"/>
                  <a:pt x="13038" y="16669"/>
                  <a:pt x="14169" y="14383"/>
                </a:cubicBezTo>
                <a:cubicBezTo>
                  <a:pt x="14825" y="13057"/>
                  <a:pt x="15990" y="12408"/>
                  <a:pt x="17222" y="12408"/>
                </a:cubicBezTo>
                <a:close/>
                <a:moveTo>
                  <a:pt x="17114" y="11765"/>
                </a:moveTo>
                <a:cubicBezTo>
                  <a:pt x="15701" y="11765"/>
                  <a:pt x="14370" y="12521"/>
                  <a:pt x="13622" y="14073"/>
                </a:cubicBezTo>
                <a:cubicBezTo>
                  <a:pt x="12264" y="16693"/>
                  <a:pt x="13943" y="19800"/>
                  <a:pt x="16027" y="21467"/>
                </a:cubicBezTo>
                <a:cubicBezTo>
                  <a:pt x="16884" y="22151"/>
                  <a:pt x="17845" y="22485"/>
                  <a:pt x="18773" y="22485"/>
                </a:cubicBezTo>
                <a:cubicBezTo>
                  <a:pt x="20202" y="22485"/>
                  <a:pt x="21553" y="21693"/>
                  <a:pt x="22325" y="20169"/>
                </a:cubicBezTo>
                <a:cubicBezTo>
                  <a:pt x="23647" y="17562"/>
                  <a:pt x="22075" y="14454"/>
                  <a:pt x="19920" y="12775"/>
                </a:cubicBezTo>
                <a:cubicBezTo>
                  <a:pt x="19049" y="12106"/>
                  <a:pt x="18063" y="11765"/>
                  <a:pt x="17114" y="11765"/>
                </a:cubicBezTo>
                <a:close/>
                <a:moveTo>
                  <a:pt x="16995" y="10883"/>
                </a:moveTo>
                <a:cubicBezTo>
                  <a:pt x="18144" y="10883"/>
                  <a:pt x="19218" y="11431"/>
                  <a:pt x="20134" y="12121"/>
                </a:cubicBezTo>
                <a:cubicBezTo>
                  <a:pt x="22575" y="13966"/>
                  <a:pt x="24516" y="17466"/>
                  <a:pt x="22992" y="20503"/>
                </a:cubicBezTo>
                <a:cubicBezTo>
                  <a:pt x="22385" y="21753"/>
                  <a:pt x="21242" y="22872"/>
                  <a:pt x="19872" y="23241"/>
                </a:cubicBezTo>
                <a:cubicBezTo>
                  <a:pt x="19560" y="23326"/>
                  <a:pt x="19250" y="23365"/>
                  <a:pt x="18946" y="23365"/>
                </a:cubicBezTo>
                <a:cubicBezTo>
                  <a:pt x="17804" y="23365"/>
                  <a:pt x="16736" y="22818"/>
                  <a:pt x="15824" y="22122"/>
                </a:cubicBezTo>
                <a:cubicBezTo>
                  <a:pt x="13431" y="20300"/>
                  <a:pt x="11431" y="16764"/>
                  <a:pt x="12967" y="13752"/>
                </a:cubicBezTo>
                <a:cubicBezTo>
                  <a:pt x="13598" y="12513"/>
                  <a:pt x="14705" y="11382"/>
                  <a:pt x="16086" y="11001"/>
                </a:cubicBezTo>
                <a:cubicBezTo>
                  <a:pt x="16393" y="10920"/>
                  <a:pt x="16697" y="10883"/>
                  <a:pt x="16995" y="10883"/>
                </a:cubicBezTo>
                <a:close/>
                <a:moveTo>
                  <a:pt x="16902" y="10125"/>
                </a:moveTo>
                <a:cubicBezTo>
                  <a:pt x="16538" y="10125"/>
                  <a:pt x="16170" y="10176"/>
                  <a:pt x="15801" y="10287"/>
                </a:cubicBezTo>
                <a:cubicBezTo>
                  <a:pt x="14265" y="10763"/>
                  <a:pt x="13026" y="12085"/>
                  <a:pt x="12324" y="13490"/>
                </a:cubicBezTo>
                <a:cubicBezTo>
                  <a:pt x="10598" y="16919"/>
                  <a:pt x="12955" y="20622"/>
                  <a:pt x="15658" y="22765"/>
                </a:cubicBezTo>
                <a:cubicBezTo>
                  <a:pt x="16639" y="23535"/>
                  <a:pt x="17812" y="24122"/>
                  <a:pt x="19044" y="24122"/>
                </a:cubicBezTo>
                <a:cubicBezTo>
                  <a:pt x="19411" y="24122"/>
                  <a:pt x="19784" y="24070"/>
                  <a:pt x="20158" y="23955"/>
                </a:cubicBezTo>
                <a:cubicBezTo>
                  <a:pt x="21682" y="23479"/>
                  <a:pt x="22944" y="22146"/>
                  <a:pt x="23635" y="20753"/>
                </a:cubicBezTo>
                <a:cubicBezTo>
                  <a:pt x="25326" y="17335"/>
                  <a:pt x="22980" y="13621"/>
                  <a:pt x="20289" y="11478"/>
                </a:cubicBezTo>
                <a:cubicBezTo>
                  <a:pt x="19315" y="10706"/>
                  <a:pt x="18135" y="10125"/>
                  <a:pt x="16902" y="10125"/>
                </a:cubicBezTo>
                <a:close/>
                <a:moveTo>
                  <a:pt x="16784" y="9283"/>
                </a:moveTo>
                <a:cubicBezTo>
                  <a:pt x="18107" y="9283"/>
                  <a:pt x="19374" y="9942"/>
                  <a:pt x="20432" y="10775"/>
                </a:cubicBezTo>
                <a:cubicBezTo>
                  <a:pt x="23432" y="13145"/>
                  <a:pt x="26278" y="17109"/>
                  <a:pt x="24325" y="20967"/>
                </a:cubicBezTo>
                <a:cubicBezTo>
                  <a:pt x="23540" y="22539"/>
                  <a:pt x="22182" y="24134"/>
                  <a:pt x="20480" y="24729"/>
                </a:cubicBezTo>
                <a:cubicBezTo>
                  <a:pt x="20038" y="24884"/>
                  <a:pt x="19599" y="24954"/>
                  <a:pt x="19167" y="24954"/>
                </a:cubicBezTo>
                <a:cubicBezTo>
                  <a:pt x="17842" y="24954"/>
                  <a:pt x="16583" y="24299"/>
                  <a:pt x="15515" y="23455"/>
                </a:cubicBezTo>
                <a:cubicBezTo>
                  <a:pt x="12503" y="21098"/>
                  <a:pt x="9681" y="17121"/>
                  <a:pt x="11610" y="13264"/>
                </a:cubicBezTo>
                <a:cubicBezTo>
                  <a:pt x="12407" y="11692"/>
                  <a:pt x="13765" y="10132"/>
                  <a:pt x="15467" y="9513"/>
                </a:cubicBezTo>
                <a:cubicBezTo>
                  <a:pt x="15908" y="9354"/>
                  <a:pt x="16349" y="9283"/>
                  <a:pt x="16784" y="9283"/>
                </a:cubicBezTo>
                <a:close/>
                <a:moveTo>
                  <a:pt x="16679" y="8539"/>
                </a:moveTo>
                <a:cubicBezTo>
                  <a:pt x="16181" y="8539"/>
                  <a:pt x="15673" y="8633"/>
                  <a:pt x="15158" y="8846"/>
                </a:cubicBezTo>
                <a:cubicBezTo>
                  <a:pt x="13312" y="9596"/>
                  <a:pt x="11848" y="11418"/>
                  <a:pt x="10979" y="13145"/>
                </a:cubicBezTo>
                <a:cubicBezTo>
                  <a:pt x="8835" y="17395"/>
                  <a:pt x="12193" y="21598"/>
                  <a:pt x="15443" y="24098"/>
                </a:cubicBezTo>
                <a:cubicBezTo>
                  <a:pt x="16574" y="24975"/>
                  <a:pt x="17873" y="25703"/>
                  <a:pt x="19263" y="25703"/>
                </a:cubicBezTo>
                <a:cubicBezTo>
                  <a:pt x="19761" y="25703"/>
                  <a:pt x="20271" y="25610"/>
                  <a:pt x="20789" y="25396"/>
                </a:cubicBezTo>
                <a:cubicBezTo>
                  <a:pt x="22635" y="24646"/>
                  <a:pt x="24099" y="22824"/>
                  <a:pt x="24968" y="21098"/>
                </a:cubicBezTo>
                <a:cubicBezTo>
                  <a:pt x="27111" y="16847"/>
                  <a:pt x="23754" y="12644"/>
                  <a:pt x="20504" y="10144"/>
                </a:cubicBezTo>
                <a:cubicBezTo>
                  <a:pt x="19373" y="9268"/>
                  <a:pt x="18068" y="8539"/>
                  <a:pt x="16679" y="8539"/>
                </a:cubicBezTo>
                <a:close/>
                <a:moveTo>
                  <a:pt x="16499" y="7518"/>
                </a:moveTo>
                <a:cubicBezTo>
                  <a:pt x="17955" y="7518"/>
                  <a:pt x="19335" y="8318"/>
                  <a:pt x="20539" y="9251"/>
                </a:cubicBezTo>
                <a:cubicBezTo>
                  <a:pt x="22563" y="10823"/>
                  <a:pt x="24587" y="12883"/>
                  <a:pt x="25849" y="15169"/>
                </a:cubicBezTo>
                <a:lnTo>
                  <a:pt x="25861" y="15169"/>
                </a:lnTo>
                <a:cubicBezTo>
                  <a:pt x="26945" y="17121"/>
                  <a:pt x="26873" y="19157"/>
                  <a:pt x="25873" y="21134"/>
                </a:cubicBezTo>
                <a:cubicBezTo>
                  <a:pt x="24873" y="23122"/>
                  <a:pt x="23290" y="25265"/>
                  <a:pt x="21254" y="26289"/>
                </a:cubicBezTo>
                <a:cubicBezTo>
                  <a:pt x="20644" y="26594"/>
                  <a:pt x="20043" y="26724"/>
                  <a:pt x="19456" y="26724"/>
                </a:cubicBezTo>
                <a:cubicBezTo>
                  <a:pt x="18002" y="26724"/>
                  <a:pt x="16632" y="25924"/>
                  <a:pt x="15420" y="24991"/>
                </a:cubicBezTo>
                <a:cubicBezTo>
                  <a:pt x="13384" y="23420"/>
                  <a:pt x="11360" y="21348"/>
                  <a:pt x="10109" y="19074"/>
                </a:cubicBezTo>
                <a:cubicBezTo>
                  <a:pt x="9014" y="17097"/>
                  <a:pt x="9085" y="15097"/>
                  <a:pt x="10086" y="13097"/>
                </a:cubicBezTo>
                <a:cubicBezTo>
                  <a:pt x="11086" y="11120"/>
                  <a:pt x="12669" y="8965"/>
                  <a:pt x="14705" y="7953"/>
                </a:cubicBezTo>
                <a:cubicBezTo>
                  <a:pt x="15311" y="7649"/>
                  <a:pt x="15912" y="7518"/>
                  <a:pt x="16499" y="7518"/>
                </a:cubicBezTo>
                <a:close/>
                <a:moveTo>
                  <a:pt x="16355" y="6798"/>
                </a:moveTo>
                <a:cubicBezTo>
                  <a:pt x="15698" y="6798"/>
                  <a:pt x="15027" y="6964"/>
                  <a:pt x="14348" y="7358"/>
                </a:cubicBezTo>
                <a:cubicBezTo>
                  <a:pt x="12217" y="8584"/>
                  <a:pt x="10526" y="11013"/>
                  <a:pt x="9455" y="13168"/>
                </a:cubicBezTo>
                <a:cubicBezTo>
                  <a:pt x="8395" y="15288"/>
                  <a:pt x="8288" y="17324"/>
                  <a:pt x="9562" y="19371"/>
                </a:cubicBezTo>
                <a:cubicBezTo>
                  <a:pt x="11026" y="21753"/>
                  <a:pt x="13265" y="23932"/>
                  <a:pt x="15455" y="25622"/>
                </a:cubicBezTo>
                <a:cubicBezTo>
                  <a:pt x="16718" y="26596"/>
                  <a:pt x="18124" y="27445"/>
                  <a:pt x="19606" y="27445"/>
                </a:cubicBezTo>
                <a:cubicBezTo>
                  <a:pt x="20262" y="27445"/>
                  <a:pt x="20932" y="27279"/>
                  <a:pt x="21611" y="26884"/>
                </a:cubicBezTo>
                <a:cubicBezTo>
                  <a:pt x="23754" y="25646"/>
                  <a:pt x="25409" y="23229"/>
                  <a:pt x="26504" y="21074"/>
                </a:cubicBezTo>
                <a:cubicBezTo>
                  <a:pt x="27576" y="18967"/>
                  <a:pt x="27659" y="16907"/>
                  <a:pt x="26397" y="14871"/>
                </a:cubicBezTo>
                <a:cubicBezTo>
                  <a:pt x="24933" y="12478"/>
                  <a:pt x="22682" y="10311"/>
                  <a:pt x="20504" y="8620"/>
                </a:cubicBezTo>
                <a:cubicBezTo>
                  <a:pt x="19249" y="7646"/>
                  <a:pt x="17839" y="6798"/>
                  <a:pt x="16355" y="6798"/>
                </a:cubicBezTo>
                <a:close/>
                <a:moveTo>
                  <a:pt x="15948" y="5396"/>
                </a:moveTo>
                <a:cubicBezTo>
                  <a:pt x="17471" y="5396"/>
                  <a:pt x="18947" y="6347"/>
                  <a:pt x="20277" y="7370"/>
                </a:cubicBezTo>
                <a:cubicBezTo>
                  <a:pt x="22801" y="9323"/>
                  <a:pt x="25480" y="11680"/>
                  <a:pt x="27409" y="14192"/>
                </a:cubicBezTo>
                <a:cubicBezTo>
                  <a:pt x="29076" y="16359"/>
                  <a:pt x="28909" y="18300"/>
                  <a:pt x="27754" y="20741"/>
                </a:cubicBezTo>
                <a:cubicBezTo>
                  <a:pt x="26469" y="23289"/>
                  <a:pt x="24647" y="26218"/>
                  <a:pt x="22361" y="27980"/>
                </a:cubicBezTo>
                <a:cubicBezTo>
                  <a:pt x="21568" y="28594"/>
                  <a:pt x="20772" y="28844"/>
                  <a:pt x="19989" y="28844"/>
                </a:cubicBezTo>
                <a:cubicBezTo>
                  <a:pt x="18467" y="28844"/>
                  <a:pt x="16990" y="27902"/>
                  <a:pt x="15670" y="26872"/>
                </a:cubicBezTo>
                <a:cubicBezTo>
                  <a:pt x="13145" y="24920"/>
                  <a:pt x="10467" y="22586"/>
                  <a:pt x="8538" y="20062"/>
                </a:cubicBezTo>
                <a:cubicBezTo>
                  <a:pt x="6871" y="17883"/>
                  <a:pt x="7026" y="15907"/>
                  <a:pt x="8192" y="13514"/>
                </a:cubicBezTo>
                <a:cubicBezTo>
                  <a:pt x="9443" y="10942"/>
                  <a:pt x="11300" y="8049"/>
                  <a:pt x="13586" y="6263"/>
                </a:cubicBezTo>
                <a:cubicBezTo>
                  <a:pt x="14377" y="5646"/>
                  <a:pt x="15169" y="5396"/>
                  <a:pt x="15948" y="5396"/>
                </a:cubicBezTo>
                <a:close/>
                <a:moveTo>
                  <a:pt x="15680" y="4605"/>
                </a:moveTo>
                <a:cubicBezTo>
                  <a:pt x="14817" y="4605"/>
                  <a:pt x="13948" y="4914"/>
                  <a:pt x="13098" y="5691"/>
                </a:cubicBezTo>
                <a:cubicBezTo>
                  <a:pt x="10776" y="7822"/>
                  <a:pt x="8883" y="11001"/>
                  <a:pt x="7466" y="13811"/>
                </a:cubicBezTo>
                <a:cubicBezTo>
                  <a:pt x="6918" y="14954"/>
                  <a:pt x="6359" y="16181"/>
                  <a:pt x="6442" y="17490"/>
                </a:cubicBezTo>
                <a:cubicBezTo>
                  <a:pt x="6514" y="18705"/>
                  <a:pt x="7204" y="19645"/>
                  <a:pt x="7990" y="20514"/>
                </a:cubicBezTo>
                <a:cubicBezTo>
                  <a:pt x="10288" y="23074"/>
                  <a:pt x="13145" y="25479"/>
                  <a:pt x="15860" y="27599"/>
                </a:cubicBezTo>
                <a:cubicBezTo>
                  <a:pt x="17223" y="28664"/>
                  <a:pt x="18746" y="29638"/>
                  <a:pt x="20278" y="29638"/>
                </a:cubicBezTo>
                <a:cubicBezTo>
                  <a:pt x="21141" y="29638"/>
                  <a:pt x="22008" y="29328"/>
                  <a:pt x="22849" y="28551"/>
                </a:cubicBezTo>
                <a:cubicBezTo>
                  <a:pt x="25171" y="26396"/>
                  <a:pt x="27100" y="23241"/>
                  <a:pt x="28481" y="20431"/>
                </a:cubicBezTo>
                <a:cubicBezTo>
                  <a:pt x="29028" y="19300"/>
                  <a:pt x="29588" y="18050"/>
                  <a:pt x="29505" y="16752"/>
                </a:cubicBezTo>
                <a:cubicBezTo>
                  <a:pt x="29421" y="15538"/>
                  <a:pt x="28743" y="14597"/>
                  <a:pt x="27957" y="13728"/>
                </a:cubicBezTo>
                <a:cubicBezTo>
                  <a:pt x="25647" y="11168"/>
                  <a:pt x="22801" y="8763"/>
                  <a:pt x="20087" y="6644"/>
                </a:cubicBezTo>
                <a:cubicBezTo>
                  <a:pt x="18724" y="5578"/>
                  <a:pt x="17210" y="4605"/>
                  <a:pt x="15680" y="4605"/>
                </a:cubicBezTo>
                <a:close/>
                <a:moveTo>
                  <a:pt x="15171" y="3184"/>
                </a:moveTo>
                <a:cubicBezTo>
                  <a:pt x="15279" y="3184"/>
                  <a:pt x="15390" y="3190"/>
                  <a:pt x="15503" y="3203"/>
                </a:cubicBezTo>
                <a:cubicBezTo>
                  <a:pt x="17075" y="3381"/>
                  <a:pt x="18479" y="4501"/>
                  <a:pt x="19670" y="5441"/>
                </a:cubicBezTo>
                <a:cubicBezTo>
                  <a:pt x="22742" y="7822"/>
                  <a:pt x="25826" y="10370"/>
                  <a:pt x="28802" y="12847"/>
                </a:cubicBezTo>
                <a:cubicBezTo>
                  <a:pt x="29743" y="13633"/>
                  <a:pt x="30648" y="14514"/>
                  <a:pt x="30791" y="15800"/>
                </a:cubicBezTo>
                <a:cubicBezTo>
                  <a:pt x="30945" y="17193"/>
                  <a:pt x="30267" y="18574"/>
                  <a:pt x="29683" y="19776"/>
                </a:cubicBezTo>
                <a:cubicBezTo>
                  <a:pt x="28826" y="21491"/>
                  <a:pt x="27826" y="23122"/>
                  <a:pt x="26826" y="24741"/>
                </a:cubicBezTo>
                <a:cubicBezTo>
                  <a:pt x="25849" y="26313"/>
                  <a:pt x="24909" y="27980"/>
                  <a:pt x="23730" y="29361"/>
                </a:cubicBezTo>
                <a:cubicBezTo>
                  <a:pt x="22942" y="30269"/>
                  <a:pt x="22024" y="31046"/>
                  <a:pt x="20790" y="31046"/>
                </a:cubicBezTo>
                <a:cubicBezTo>
                  <a:pt x="20681" y="31046"/>
                  <a:pt x="20570" y="31040"/>
                  <a:pt x="20456" y="31028"/>
                </a:cubicBezTo>
                <a:cubicBezTo>
                  <a:pt x="18872" y="30849"/>
                  <a:pt x="17479" y="29730"/>
                  <a:pt x="16289" y="28801"/>
                </a:cubicBezTo>
                <a:cubicBezTo>
                  <a:pt x="13217" y="26408"/>
                  <a:pt x="10133" y="23872"/>
                  <a:pt x="7157" y="21384"/>
                </a:cubicBezTo>
                <a:cubicBezTo>
                  <a:pt x="6216" y="20610"/>
                  <a:pt x="5311" y="19717"/>
                  <a:pt x="5156" y="18431"/>
                </a:cubicBezTo>
                <a:cubicBezTo>
                  <a:pt x="5002" y="17038"/>
                  <a:pt x="5668" y="15657"/>
                  <a:pt x="6264" y="14454"/>
                </a:cubicBezTo>
                <a:cubicBezTo>
                  <a:pt x="7097" y="12752"/>
                  <a:pt x="8133" y="11109"/>
                  <a:pt x="9133" y="9477"/>
                </a:cubicBezTo>
                <a:cubicBezTo>
                  <a:pt x="10097" y="7918"/>
                  <a:pt x="11038" y="6251"/>
                  <a:pt x="12229" y="4870"/>
                </a:cubicBezTo>
                <a:cubicBezTo>
                  <a:pt x="13016" y="3962"/>
                  <a:pt x="13945" y="3184"/>
                  <a:pt x="15171" y="3184"/>
                </a:cubicBezTo>
                <a:close/>
                <a:moveTo>
                  <a:pt x="14717" y="2279"/>
                </a:moveTo>
                <a:cubicBezTo>
                  <a:pt x="13326" y="2279"/>
                  <a:pt x="12359" y="3325"/>
                  <a:pt x="11598" y="4393"/>
                </a:cubicBezTo>
                <a:cubicBezTo>
                  <a:pt x="10431" y="6013"/>
                  <a:pt x="9490" y="7858"/>
                  <a:pt x="8478" y="9596"/>
                </a:cubicBezTo>
                <a:cubicBezTo>
                  <a:pt x="7442" y="11382"/>
                  <a:pt x="6371" y="13145"/>
                  <a:pt x="5442" y="14990"/>
                </a:cubicBezTo>
                <a:cubicBezTo>
                  <a:pt x="4835" y="16252"/>
                  <a:pt x="4085" y="17728"/>
                  <a:pt x="4299" y="19169"/>
                </a:cubicBezTo>
                <a:cubicBezTo>
                  <a:pt x="4513" y="20514"/>
                  <a:pt x="5597" y="21348"/>
                  <a:pt x="6633" y="22074"/>
                </a:cubicBezTo>
                <a:cubicBezTo>
                  <a:pt x="8228" y="23170"/>
                  <a:pt x="9895" y="24205"/>
                  <a:pt x="11443" y="25396"/>
                </a:cubicBezTo>
                <a:cubicBezTo>
                  <a:pt x="13193" y="26765"/>
                  <a:pt x="14884" y="28265"/>
                  <a:pt x="16622" y="29623"/>
                </a:cubicBezTo>
                <a:cubicBezTo>
                  <a:pt x="17860" y="30587"/>
                  <a:pt x="19372" y="31837"/>
                  <a:pt x="21039" y="31956"/>
                </a:cubicBezTo>
                <a:cubicBezTo>
                  <a:pt x="21102" y="31960"/>
                  <a:pt x="21163" y="31962"/>
                  <a:pt x="21224" y="31962"/>
                </a:cubicBezTo>
                <a:cubicBezTo>
                  <a:pt x="22634" y="31962"/>
                  <a:pt x="23596" y="30922"/>
                  <a:pt x="24361" y="29849"/>
                </a:cubicBezTo>
                <a:cubicBezTo>
                  <a:pt x="25528" y="28230"/>
                  <a:pt x="26469" y="26384"/>
                  <a:pt x="27481" y="24646"/>
                </a:cubicBezTo>
                <a:cubicBezTo>
                  <a:pt x="28516" y="22860"/>
                  <a:pt x="29612" y="21086"/>
                  <a:pt x="30517" y="19252"/>
                </a:cubicBezTo>
                <a:cubicBezTo>
                  <a:pt x="31124" y="18002"/>
                  <a:pt x="31874" y="16514"/>
                  <a:pt x="31648" y="15061"/>
                </a:cubicBezTo>
                <a:cubicBezTo>
                  <a:pt x="31445" y="13716"/>
                  <a:pt x="30362" y="12883"/>
                  <a:pt x="29326" y="12168"/>
                </a:cubicBezTo>
                <a:cubicBezTo>
                  <a:pt x="27731" y="11073"/>
                  <a:pt x="26064" y="10025"/>
                  <a:pt x="24516" y="8834"/>
                </a:cubicBezTo>
                <a:cubicBezTo>
                  <a:pt x="22754" y="7477"/>
                  <a:pt x="21075" y="5977"/>
                  <a:pt x="19337" y="4608"/>
                </a:cubicBezTo>
                <a:cubicBezTo>
                  <a:pt x="18098" y="3655"/>
                  <a:pt x="16586" y="2393"/>
                  <a:pt x="14919" y="2286"/>
                </a:cubicBezTo>
                <a:cubicBezTo>
                  <a:pt x="14851" y="2281"/>
                  <a:pt x="14784" y="2279"/>
                  <a:pt x="14717" y="2279"/>
                </a:cubicBezTo>
                <a:close/>
                <a:moveTo>
                  <a:pt x="13965" y="881"/>
                </a:moveTo>
                <a:cubicBezTo>
                  <a:pt x="15743" y="881"/>
                  <a:pt x="17425" y="2314"/>
                  <a:pt x="18741" y="3346"/>
                </a:cubicBezTo>
                <a:cubicBezTo>
                  <a:pt x="20658" y="4834"/>
                  <a:pt x="22504" y="6477"/>
                  <a:pt x="24516" y="7882"/>
                </a:cubicBezTo>
                <a:cubicBezTo>
                  <a:pt x="26266" y="9108"/>
                  <a:pt x="28171" y="10025"/>
                  <a:pt x="30052" y="11001"/>
                </a:cubicBezTo>
                <a:cubicBezTo>
                  <a:pt x="31243" y="11621"/>
                  <a:pt x="32660" y="12371"/>
                  <a:pt x="32969" y="13823"/>
                </a:cubicBezTo>
                <a:cubicBezTo>
                  <a:pt x="33315" y="15359"/>
                  <a:pt x="32434" y="17002"/>
                  <a:pt x="31791" y="18336"/>
                </a:cubicBezTo>
                <a:cubicBezTo>
                  <a:pt x="30767" y="20383"/>
                  <a:pt x="29576" y="22348"/>
                  <a:pt x="28516" y="24372"/>
                </a:cubicBezTo>
                <a:cubicBezTo>
                  <a:pt x="27457" y="26396"/>
                  <a:pt x="26552" y="28527"/>
                  <a:pt x="25433" y="30492"/>
                </a:cubicBezTo>
                <a:cubicBezTo>
                  <a:pt x="24695" y="31790"/>
                  <a:pt x="23706" y="33349"/>
                  <a:pt x="22016" y="33361"/>
                </a:cubicBezTo>
                <a:cubicBezTo>
                  <a:pt x="22008" y="33361"/>
                  <a:pt x="22001" y="33361"/>
                  <a:pt x="21993" y="33361"/>
                </a:cubicBezTo>
                <a:cubicBezTo>
                  <a:pt x="20204" y="33361"/>
                  <a:pt x="18510" y="31928"/>
                  <a:pt x="17205" y="30909"/>
                </a:cubicBezTo>
                <a:cubicBezTo>
                  <a:pt x="15289" y="29408"/>
                  <a:pt x="13443" y="27777"/>
                  <a:pt x="11431" y="26372"/>
                </a:cubicBezTo>
                <a:cubicBezTo>
                  <a:pt x="9681" y="25134"/>
                  <a:pt x="7776" y="24217"/>
                  <a:pt x="5906" y="23241"/>
                </a:cubicBezTo>
                <a:cubicBezTo>
                  <a:pt x="4704" y="22622"/>
                  <a:pt x="3299" y="21872"/>
                  <a:pt x="2978" y="20431"/>
                </a:cubicBezTo>
                <a:cubicBezTo>
                  <a:pt x="2644" y="18883"/>
                  <a:pt x="3513" y="17228"/>
                  <a:pt x="4156" y="15907"/>
                </a:cubicBezTo>
                <a:cubicBezTo>
                  <a:pt x="5168" y="13871"/>
                  <a:pt x="6371" y="11894"/>
                  <a:pt x="7430" y="9870"/>
                </a:cubicBezTo>
                <a:cubicBezTo>
                  <a:pt x="8502" y="7858"/>
                  <a:pt x="9395" y="5715"/>
                  <a:pt x="10514" y="3750"/>
                </a:cubicBezTo>
                <a:cubicBezTo>
                  <a:pt x="11252" y="2465"/>
                  <a:pt x="12241" y="905"/>
                  <a:pt x="13943" y="881"/>
                </a:cubicBezTo>
                <a:cubicBezTo>
                  <a:pt x="13950" y="881"/>
                  <a:pt x="13958" y="881"/>
                  <a:pt x="13965" y="881"/>
                </a:cubicBezTo>
                <a:close/>
                <a:moveTo>
                  <a:pt x="13288" y="24"/>
                </a:moveTo>
                <a:cubicBezTo>
                  <a:pt x="11467" y="131"/>
                  <a:pt x="10490" y="2000"/>
                  <a:pt x="9776" y="3417"/>
                </a:cubicBezTo>
                <a:cubicBezTo>
                  <a:pt x="8693" y="5596"/>
                  <a:pt x="7835" y="7941"/>
                  <a:pt x="6752" y="10120"/>
                </a:cubicBezTo>
                <a:cubicBezTo>
                  <a:pt x="5668" y="12287"/>
                  <a:pt x="4430" y="14383"/>
                  <a:pt x="3335" y="16550"/>
                </a:cubicBezTo>
                <a:cubicBezTo>
                  <a:pt x="2668" y="17931"/>
                  <a:pt x="1727" y="19693"/>
                  <a:pt x="2144" y="21288"/>
                </a:cubicBezTo>
                <a:cubicBezTo>
                  <a:pt x="2549" y="22812"/>
                  <a:pt x="4168" y="23503"/>
                  <a:pt x="5466" y="24074"/>
                </a:cubicBezTo>
                <a:cubicBezTo>
                  <a:pt x="7526" y="24955"/>
                  <a:pt x="9574" y="25777"/>
                  <a:pt x="11467" y="27003"/>
                </a:cubicBezTo>
                <a:cubicBezTo>
                  <a:pt x="13634" y="28420"/>
                  <a:pt x="15586" y="30147"/>
                  <a:pt x="17610" y="31730"/>
                </a:cubicBezTo>
                <a:cubicBezTo>
                  <a:pt x="18934" y="32766"/>
                  <a:pt x="20670" y="34248"/>
                  <a:pt x="22484" y="34248"/>
                </a:cubicBezTo>
                <a:cubicBezTo>
                  <a:pt x="22546" y="34248"/>
                  <a:pt x="22608" y="34246"/>
                  <a:pt x="22670" y="34242"/>
                </a:cubicBezTo>
                <a:cubicBezTo>
                  <a:pt x="24480" y="34123"/>
                  <a:pt x="25457" y="32254"/>
                  <a:pt x="26171" y="30837"/>
                </a:cubicBezTo>
                <a:cubicBezTo>
                  <a:pt x="27266" y="28658"/>
                  <a:pt x="28112" y="26313"/>
                  <a:pt x="29195" y="24146"/>
                </a:cubicBezTo>
                <a:cubicBezTo>
                  <a:pt x="30279" y="21967"/>
                  <a:pt x="31541" y="19872"/>
                  <a:pt x="32612" y="17705"/>
                </a:cubicBezTo>
                <a:lnTo>
                  <a:pt x="32612" y="17705"/>
                </a:lnTo>
                <a:lnTo>
                  <a:pt x="32600" y="17716"/>
                </a:lnTo>
                <a:cubicBezTo>
                  <a:pt x="33279" y="16335"/>
                  <a:pt x="34220" y="14573"/>
                  <a:pt x="33791" y="12966"/>
                </a:cubicBezTo>
                <a:cubicBezTo>
                  <a:pt x="33398" y="11454"/>
                  <a:pt x="31779" y="10751"/>
                  <a:pt x="30469" y="10192"/>
                </a:cubicBezTo>
                <a:cubicBezTo>
                  <a:pt x="28421" y="9311"/>
                  <a:pt x="26373" y="8489"/>
                  <a:pt x="24480" y="7251"/>
                </a:cubicBezTo>
                <a:cubicBezTo>
                  <a:pt x="22313" y="5834"/>
                  <a:pt x="20361" y="4120"/>
                  <a:pt x="18337" y="2536"/>
                </a:cubicBezTo>
                <a:cubicBezTo>
                  <a:pt x="17027" y="1512"/>
                  <a:pt x="15312" y="48"/>
                  <a:pt x="13526" y="24"/>
                </a:cubicBezTo>
                <a:close/>
                <a:moveTo>
                  <a:pt x="9228" y="12"/>
                </a:moveTo>
                <a:cubicBezTo>
                  <a:pt x="8669" y="929"/>
                  <a:pt x="8276" y="1976"/>
                  <a:pt x="7954" y="2786"/>
                </a:cubicBezTo>
                <a:cubicBezTo>
                  <a:pt x="6966" y="5346"/>
                  <a:pt x="6264" y="8061"/>
                  <a:pt x="5180" y="10597"/>
                </a:cubicBezTo>
                <a:cubicBezTo>
                  <a:pt x="4097" y="13145"/>
                  <a:pt x="2668" y="15550"/>
                  <a:pt x="1418" y="18038"/>
                </a:cubicBezTo>
                <a:cubicBezTo>
                  <a:pt x="834" y="19217"/>
                  <a:pt x="1" y="20776"/>
                  <a:pt x="1" y="22229"/>
                </a:cubicBezTo>
                <a:cubicBezTo>
                  <a:pt x="1" y="22646"/>
                  <a:pt x="84" y="23062"/>
                  <a:pt x="251" y="23455"/>
                </a:cubicBezTo>
                <a:cubicBezTo>
                  <a:pt x="965" y="25098"/>
                  <a:pt x="3001" y="25694"/>
                  <a:pt x="4561" y="26134"/>
                </a:cubicBezTo>
                <a:cubicBezTo>
                  <a:pt x="6907" y="26813"/>
                  <a:pt x="9312" y="27301"/>
                  <a:pt x="11455" y="28468"/>
                </a:cubicBezTo>
                <a:cubicBezTo>
                  <a:pt x="14015" y="29837"/>
                  <a:pt x="16253" y="31837"/>
                  <a:pt x="18551" y="33635"/>
                </a:cubicBezTo>
                <a:cubicBezTo>
                  <a:pt x="19857" y="34657"/>
                  <a:pt x="21780" y="36295"/>
                  <a:pt x="23640" y="36295"/>
                </a:cubicBezTo>
                <a:cubicBezTo>
                  <a:pt x="23882" y="36295"/>
                  <a:pt x="24123" y="36267"/>
                  <a:pt x="24361" y="36207"/>
                </a:cubicBezTo>
                <a:cubicBezTo>
                  <a:pt x="26361" y="35707"/>
                  <a:pt x="27326" y="33147"/>
                  <a:pt x="27981" y="31456"/>
                </a:cubicBezTo>
                <a:cubicBezTo>
                  <a:pt x="28981" y="28896"/>
                  <a:pt x="29683" y="26182"/>
                  <a:pt x="30767" y="23646"/>
                </a:cubicBezTo>
                <a:cubicBezTo>
                  <a:pt x="31850" y="21098"/>
                  <a:pt x="33303" y="18681"/>
                  <a:pt x="34529" y="16204"/>
                </a:cubicBezTo>
                <a:cubicBezTo>
                  <a:pt x="35303" y="14633"/>
                  <a:pt x="36386" y="12585"/>
                  <a:pt x="35696" y="10787"/>
                </a:cubicBezTo>
                <a:cubicBezTo>
                  <a:pt x="35065" y="9156"/>
                  <a:pt x="32886" y="8549"/>
                  <a:pt x="31374" y="8108"/>
                </a:cubicBezTo>
                <a:cubicBezTo>
                  <a:pt x="29028" y="7430"/>
                  <a:pt x="26623" y="6941"/>
                  <a:pt x="24480" y="5786"/>
                </a:cubicBezTo>
                <a:cubicBezTo>
                  <a:pt x="21932" y="4405"/>
                  <a:pt x="19682" y="2405"/>
                  <a:pt x="17384" y="607"/>
                </a:cubicBezTo>
                <a:cubicBezTo>
                  <a:pt x="17146" y="429"/>
                  <a:pt x="16896" y="226"/>
                  <a:pt x="16634" y="12"/>
                </a:cubicBezTo>
                <a:lnTo>
                  <a:pt x="15920" y="12"/>
                </a:lnTo>
                <a:cubicBezTo>
                  <a:pt x="16610" y="476"/>
                  <a:pt x="17241" y="1000"/>
                  <a:pt x="17801" y="1429"/>
                </a:cubicBezTo>
                <a:cubicBezTo>
                  <a:pt x="19956" y="3119"/>
                  <a:pt x="22039" y="4965"/>
                  <a:pt x="24421" y="6382"/>
                </a:cubicBezTo>
                <a:cubicBezTo>
                  <a:pt x="26492" y="7608"/>
                  <a:pt x="28755" y="8251"/>
                  <a:pt x="31005" y="9025"/>
                </a:cubicBezTo>
                <a:cubicBezTo>
                  <a:pt x="32457" y="9525"/>
                  <a:pt x="34386" y="10156"/>
                  <a:pt x="34922" y="11775"/>
                </a:cubicBezTo>
                <a:cubicBezTo>
                  <a:pt x="35482" y="13442"/>
                  <a:pt x="34422" y="15395"/>
                  <a:pt x="33708" y="16847"/>
                </a:cubicBezTo>
                <a:cubicBezTo>
                  <a:pt x="32541" y="19181"/>
                  <a:pt x="31219" y="21419"/>
                  <a:pt x="30124" y="23789"/>
                </a:cubicBezTo>
                <a:cubicBezTo>
                  <a:pt x="29016" y="26218"/>
                  <a:pt x="28231" y="28789"/>
                  <a:pt x="27195" y="31230"/>
                </a:cubicBezTo>
                <a:cubicBezTo>
                  <a:pt x="26516" y="32802"/>
                  <a:pt x="25552" y="35111"/>
                  <a:pt x="23587" y="35397"/>
                </a:cubicBezTo>
                <a:cubicBezTo>
                  <a:pt x="23437" y="35419"/>
                  <a:pt x="23287" y="35429"/>
                  <a:pt x="23138" y="35429"/>
                </a:cubicBezTo>
                <a:cubicBezTo>
                  <a:pt x="21283" y="35429"/>
                  <a:pt x="19491" y="33872"/>
                  <a:pt x="18158" y="32825"/>
                </a:cubicBezTo>
                <a:cubicBezTo>
                  <a:pt x="16003" y="31147"/>
                  <a:pt x="13919" y="29289"/>
                  <a:pt x="11538" y="27884"/>
                </a:cubicBezTo>
                <a:cubicBezTo>
                  <a:pt x="9455" y="26646"/>
                  <a:pt x="7192" y="26003"/>
                  <a:pt x="4942" y="25229"/>
                </a:cubicBezTo>
                <a:cubicBezTo>
                  <a:pt x="3501" y="24741"/>
                  <a:pt x="1573" y="24098"/>
                  <a:pt x="1025" y="22491"/>
                </a:cubicBezTo>
                <a:cubicBezTo>
                  <a:pt x="477" y="20812"/>
                  <a:pt x="1513" y="18859"/>
                  <a:pt x="2239" y="17407"/>
                </a:cubicBezTo>
                <a:cubicBezTo>
                  <a:pt x="3382" y="15085"/>
                  <a:pt x="4728" y="12835"/>
                  <a:pt x="5823" y="10466"/>
                </a:cubicBezTo>
                <a:cubicBezTo>
                  <a:pt x="6942" y="8037"/>
                  <a:pt x="7716" y="5453"/>
                  <a:pt x="8752" y="3024"/>
                </a:cubicBezTo>
                <a:cubicBezTo>
                  <a:pt x="9157" y="2096"/>
                  <a:pt x="9669" y="881"/>
                  <a:pt x="10419" y="12"/>
                </a:cubicBezTo>
                <a:close/>
                <a:moveTo>
                  <a:pt x="17789" y="0"/>
                </a:moveTo>
                <a:cubicBezTo>
                  <a:pt x="19872" y="1691"/>
                  <a:pt x="21980" y="3441"/>
                  <a:pt x="24385" y="4536"/>
                </a:cubicBezTo>
                <a:cubicBezTo>
                  <a:pt x="26754" y="5620"/>
                  <a:pt x="29421" y="5846"/>
                  <a:pt x="31981" y="6406"/>
                </a:cubicBezTo>
                <a:cubicBezTo>
                  <a:pt x="33767" y="6798"/>
                  <a:pt x="36184" y="7394"/>
                  <a:pt x="37101" y="9180"/>
                </a:cubicBezTo>
                <a:cubicBezTo>
                  <a:pt x="38065" y="11025"/>
                  <a:pt x="36791" y="13466"/>
                  <a:pt x="35982" y="15133"/>
                </a:cubicBezTo>
                <a:cubicBezTo>
                  <a:pt x="34636" y="17800"/>
                  <a:pt x="33112" y="20383"/>
                  <a:pt x="32041" y="23170"/>
                </a:cubicBezTo>
                <a:cubicBezTo>
                  <a:pt x="30969" y="25956"/>
                  <a:pt x="30386" y="28980"/>
                  <a:pt x="29445" y="31813"/>
                </a:cubicBezTo>
                <a:cubicBezTo>
                  <a:pt x="28778" y="33802"/>
                  <a:pt x="27790" y="36850"/>
                  <a:pt x="25587" y="37648"/>
                </a:cubicBezTo>
                <a:cubicBezTo>
                  <a:pt x="25236" y="37778"/>
                  <a:pt x="24878" y="37836"/>
                  <a:pt x="24519" y="37836"/>
                </a:cubicBezTo>
                <a:cubicBezTo>
                  <a:pt x="22584" y="37836"/>
                  <a:pt x="20607" y="36152"/>
                  <a:pt x="19241" y="35088"/>
                </a:cubicBezTo>
                <a:cubicBezTo>
                  <a:pt x="16789" y="33171"/>
                  <a:pt x="14384" y="30992"/>
                  <a:pt x="11562" y="29706"/>
                </a:cubicBezTo>
                <a:cubicBezTo>
                  <a:pt x="9193" y="28611"/>
                  <a:pt x="6526" y="28396"/>
                  <a:pt x="3966" y="27837"/>
                </a:cubicBezTo>
                <a:cubicBezTo>
                  <a:pt x="2739" y="27575"/>
                  <a:pt x="1144" y="27194"/>
                  <a:pt x="1" y="26384"/>
                </a:cubicBezTo>
                <a:lnTo>
                  <a:pt x="1" y="27789"/>
                </a:lnTo>
                <a:cubicBezTo>
                  <a:pt x="1156" y="28384"/>
                  <a:pt x="2513" y="28682"/>
                  <a:pt x="3632" y="28885"/>
                </a:cubicBezTo>
                <a:cubicBezTo>
                  <a:pt x="6276" y="29373"/>
                  <a:pt x="9121" y="29444"/>
                  <a:pt x="11610" y="30468"/>
                </a:cubicBezTo>
                <a:cubicBezTo>
                  <a:pt x="14574" y="31671"/>
                  <a:pt x="17075" y="33968"/>
                  <a:pt x="19599" y="35957"/>
                </a:cubicBezTo>
                <a:cubicBezTo>
                  <a:pt x="20997" y="37042"/>
                  <a:pt x="23054" y="38747"/>
                  <a:pt x="25031" y="38747"/>
                </a:cubicBezTo>
                <a:cubicBezTo>
                  <a:pt x="25461" y="38747"/>
                  <a:pt x="25887" y="38666"/>
                  <a:pt x="26302" y="38481"/>
                </a:cubicBezTo>
                <a:cubicBezTo>
                  <a:pt x="28635" y="37457"/>
                  <a:pt x="29659" y="34183"/>
                  <a:pt x="30338" y="31992"/>
                </a:cubicBezTo>
                <a:cubicBezTo>
                  <a:pt x="31255" y="29016"/>
                  <a:pt x="31767" y="25837"/>
                  <a:pt x="32815" y="22908"/>
                </a:cubicBezTo>
                <a:cubicBezTo>
                  <a:pt x="33850" y="20014"/>
                  <a:pt x="35482" y="17312"/>
                  <a:pt x="36851" y="14561"/>
                </a:cubicBezTo>
                <a:cubicBezTo>
                  <a:pt x="37732" y="12811"/>
                  <a:pt x="39042" y="10192"/>
                  <a:pt x="37922" y="8239"/>
                </a:cubicBezTo>
                <a:cubicBezTo>
                  <a:pt x="36851" y="6346"/>
                  <a:pt x="34267" y="5715"/>
                  <a:pt x="32315" y="5358"/>
                </a:cubicBezTo>
                <a:cubicBezTo>
                  <a:pt x="29671" y="4870"/>
                  <a:pt x="26826" y="4786"/>
                  <a:pt x="24337" y="3774"/>
                </a:cubicBezTo>
                <a:cubicBezTo>
                  <a:pt x="22218" y="2905"/>
                  <a:pt x="20325" y="1476"/>
                  <a:pt x="18491" y="0"/>
                </a:cubicBezTo>
                <a:close/>
                <a:moveTo>
                  <a:pt x="19634" y="12"/>
                </a:moveTo>
                <a:cubicBezTo>
                  <a:pt x="21087" y="1095"/>
                  <a:pt x="22623" y="2072"/>
                  <a:pt x="24314" y="2631"/>
                </a:cubicBezTo>
                <a:cubicBezTo>
                  <a:pt x="26969" y="3512"/>
                  <a:pt x="29993" y="3369"/>
                  <a:pt x="32779" y="3798"/>
                </a:cubicBezTo>
                <a:cubicBezTo>
                  <a:pt x="35005" y="4143"/>
                  <a:pt x="37803" y="4858"/>
                  <a:pt x="39089" y="6941"/>
                </a:cubicBezTo>
                <a:cubicBezTo>
                  <a:pt x="40423" y="9108"/>
                  <a:pt x="39089" y="11847"/>
                  <a:pt x="38113" y="13859"/>
                </a:cubicBezTo>
                <a:cubicBezTo>
                  <a:pt x="36648" y="16740"/>
                  <a:pt x="34958" y="19514"/>
                  <a:pt x="33969" y="22586"/>
                </a:cubicBezTo>
                <a:cubicBezTo>
                  <a:pt x="32957" y="25706"/>
                  <a:pt x="32565" y="29063"/>
                  <a:pt x="31648" y="32206"/>
                </a:cubicBezTo>
                <a:cubicBezTo>
                  <a:pt x="30921" y="34730"/>
                  <a:pt x="29814" y="38290"/>
                  <a:pt x="27314" y="39648"/>
                </a:cubicBezTo>
                <a:cubicBezTo>
                  <a:pt x="26788" y="39933"/>
                  <a:pt x="26244" y="40054"/>
                  <a:pt x="25694" y="40054"/>
                </a:cubicBezTo>
                <a:cubicBezTo>
                  <a:pt x="23630" y="40054"/>
                  <a:pt x="21499" y="38345"/>
                  <a:pt x="20051" y="37207"/>
                </a:cubicBezTo>
                <a:cubicBezTo>
                  <a:pt x="17408" y="35147"/>
                  <a:pt x="14800" y="32671"/>
                  <a:pt x="11633" y="31611"/>
                </a:cubicBezTo>
                <a:cubicBezTo>
                  <a:pt x="8966" y="30730"/>
                  <a:pt x="5954" y="30873"/>
                  <a:pt x="3168" y="30432"/>
                </a:cubicBezTo>
                <a:cubicBezTo>
                  <a:pt x="2085" y="30289"/>
                  <a:pt x="1025" y="30028"/>
                  <a:pt x="1" y="29658"/>
                </a:cubicBezTo>
                <a:lnTo>
                  <a:pt x="1" y="30873"/>
                </a:lnTo>
                <a:cubicBezTo>
                  <a:pt x="930" y="31171"/>
                  <a:pt x="1894" y="31397"/>
                  <a:pt x="2858" y="31528"/>
                </a:cubicBezTo>
                <a:cubicBezTo>
                  <a:pt x="5728" y="31944"/>
                  <a:pt x="8835" y="31647"/>
                  <a:pt x="11610" y="32433"/>
                </a:cubicBezTo>
                <a:cubicBezTo>
                  <a:pt x="14908" y="33361"/>
                  <a:pt x="17586" y="35969"/>
                  <a:pt x="20289" y="38076"/>
                </a:cubicBezTo>
                <a:cubicBezTo>
                  <a:pt x="21799" y="39265"/>
                  <a:pt x="23976" y="40954"/>
                  <a:pt x="26086" y="40954"/>
                </a:cubicBezTo>
                <a:cubicBezTo>
                  <a:pt x="26723" y="40954"/>
                  <a:pt x="27353" y="40800"/>
                  <a:pt x="27957" y="40434"/>
                </a:cubicBezTo>
                <a:cubicBezTo>
                  <a:pt x="30576" y="38838"/>
                  <a:pt x="31791" y="35100"/>
                  <a:pt x="32565" y="32349"/>
                </a:cubicBezTo>
                <a:cubicBezTo>
                  <a:pt x="33481" y="29111"/>
                  <a:pt x="33839" y="25658"/>
                  <a:pt x="34779" y="22431"/>
                </a:cubicBezTo>
                <a:cubicBezTo>
                  <a:pt x="35708" y="19276"/>
                  <a:pt x="37518" y="16431"/>
                  <a:pt x="38982" y="13490"/>
                </a:cubicBezTo>
                <a:cubicBezTo>
                  <a:pt x="40054" y="11347"/>
                  <a:pt x="41363" y="8430"/>
                  <a:pt x="39875" y="6120"/>
                </a:cubicBezTo>
                <a:cubicBezTo>
                  <a:pt x="38434" y="3893"/>
                  <a:pt x="35517" y="3072"/>
                  <a:pt x="33088" y="2715"/>
                </a:cubicBezTo>
                <a:cubicBezTo>
                  <a:pt x="30231" y="2298"/>
                  <a:pt x="27111" y="2596"/>
                  <a:pt x="24337" y="1810"/>
                </a:cubicBezTo>
                <a:cubicBezTo>
                  <a:pt x="23004" y="1441"/>
                  <a:pt x="21777" y="786"/>
                  <a:pt x="20599" y="12"/>
                </a:cubicBezTo>
                <a:close/>
                <a:moveTo>
                  <a:pt x="1" y="36302"/>
                </a:moveTo>
                <a:lnTo>
                  <a:pt x="1" y="37576"/>
                </a:lnTo>
                <a:cubicBezTo>
                  <a:pt x="322" y="37671"/>
                  <a:pt x="644" y="37767"/>
                  <a:pt x="965" y="37838"/>
                </a:cubicBezTo>
                <a:cubicBezTo>
                  <a:pt x="2049" y="38073"/>
                  <a:pt x="3155" y="38192"/>
                  <a:pt x="4265" y="38192"/>
                </a:cubicBezTo>
                <a:cubicBezTo>
                  <a:pt x="4788" y="38192"/>
                  <a:pt x="5312" y="38165"/>
                  <a:pt x="5835" y="38112"/>
                </a:cubicBezTo>
                <a:cubicBezTo>
                  <a:pt x="7323" y="37981"/>
                  <a:pt x="8823" y="37671"/>
                  <a:pt x="10312" y="37659"/>
                </a:cubicBezTo>
                <a:cubicBezTo>
                  <a:pt x="10321" y="37659"/>
                  <a:pt x="10330" y="37659"/>
                  <a:pt x="10339" y="37659"/>
                </a:cubicBezTo>
                <a:cubicBezTo>
                  <a:pt x="13327" y="37659"/>
                  <a:pt x="15807" y="39642"/>
                  <a:pt x="18075" y="41565"/>
                </a:cubicBezTo>
                <a:lnTo>
                  <a:pt x="19539" y="41565"/>
                </a:lnTo>
                <a:cubicBezTo>
                  <a:pt x="16967" y="39445"/>
                  <a:pt x="14205" y="36755"/>
                  <a:pt x="10764" y="36588"/>
                </a:cubicBezTo>
                <a:cubicBezTo>
                  <a:pt x="10468" y="36572"/>
                  <a:pt x="10172" y="36565"/>
                  <a:pt x="9876" y="36565"/>
                </a:cubicBezTo>
                <a:cubicBezTo>
                  <a:pt x="7893" y="36565"/>
                  <a:pt x="5910" y="36872"/>
                  <a:pt x="3938" y="36872"/>
                </a:cubicBezTo>
                <a:cubicBezTo>
                  <a:pt x="3080" y="36872"/>
                  <a:pt x="2224" y="36814"/>
                  <a:pt x="1370" y="36647"/>
                </a:cubicBezTo>
                <a:cubicBezTo>
                  <a:pt x="906" y="36552"/>
                  <a:pt x="453" y="36433"/>
                  <a:pt x="1" y="36302"/>
                </a:cubicBezTo>
                <a:close/>
                <a:moveTo>
                  <a:pt x="1" y="32921"/>
                </a:moveTo>
                <a:lnTo>
                  <a:pt x="1" y="34123"/>
                </a:lnTo>
                <a:cubicBezTo>
                  <a:pt x="656" y="34314"/>
                  <a:pt x="1323" y="34469"/>
                  <a:pt x="1989" y="34564"/>
                </a:cubicBezTo>
                <a:cubicBezTo>
                  <a:pt x="2869" y="34702"/>
                  <a:pt x="3761" y="34743"/>
                  <a:pt x="4660" y="34743"/>
                </a:cubicBezTo>
                <a:cubicBezTo>
                  <a:pt x="5981" y="34743"/>
                  <a:pt x="7315" y="34654"/>
                  <a:pt x="8640" y="34654"/>
                </a:cubicBezTo>
                <a:cubicBezTo>
                  <a:pt x="9525" y="34654"/>
                  <a:pt x="10406" y="34694"/>
                  <a:pt x="11276" y="34826"/>
                </a:cubicBezTo>
                <a:cubicBezTo>
                  <a:pt x="14955" y="35385"/>
                  <a:pt x="17753" y="38314"/>
                  <a:pt x="20527" y="40493"/>
                </a:cubicBezTo>
                <a:cubicBezTo>
                  <a:pt x="20992" y="40850"/>
                  <a:pt x="21480" y="41219"/>
                  <a:pt x="21980" y="41565"/>
                </a:cubicBezTo>
                <a:lnTo>
                  <a:pt x="23421" y="41553"/>
                </a:lnTo>
                <a:cubicBezTo>
                  <a:pt x="22397" y="40981"/>
                  <a:pt x="21432" y="40315"/>
                  <a:pt x="20515" y="39576"/>
                </a:cubicBezTo>
                <a:cubicBezTo>
                  <a:pt x="17777" y="37433"/>
                  <a:pt x="14979" y="34564"/>
                  <a:pt x="11455" y="33909"/>
                </a:cubicBezTo>
                <a:cubicBezTo>
                  <a:pt x="10068" y="33647"/>
                  <a:pt x="8632" y="33620"/>
                  <a:pt x="7192" y="33620"/>
                </a:cubicBezTo>
                <a:cubicBezTo>
                  <a:pt x="6811" y="33620"/>
                  <a:pt x="6431" y="33622"/>
                  <a:pt x="6051" y="33622"/>
                </a:cubicBezTo>
                <a:cubicBezTo>
                  <a:pt x="4793" y="33622"/>
                  <a:pt x="3540" y="33601"/>
                  <a:pt x="2323" y="33421"/>
                </a:cubicBezTo>
                <a:cubicBezTo>
                  <a:pt x="1537" y="33314"/>
                  <a:pt x="763" y="33147"/>
                  <a:pt x="1" y="32921"/>
                </a:cubicBezTo>
                <a:close/>
                <a:moveTo>
                  <a:pt x="41661" y="10263"/>
                </a:moveTo>
                <a:cubicBezTo>
                  <a:pt x="41351" y="11251"/>
                  <a:pt x="40958" y="12204"/>
                  <a:pt x="40494" y="13133"/>
                </a:cubicBezTo>
                <a:cubicBezTo>
                  <a:pt x="38946" y="16157"/>
                  <a:pt x="37089" y="19026"/>
                  <a:pt x="36232" y="22336"/>
                </a:cubicBezTo>
                <a:cubicBezTo>
                  <a:pt x="35351" y="25694"/>
                  <a:pt x="35112" y="29242"/>
                  <a:pt x="34160" y="32575"/>
                </a:cubicBezTo>
                <a:cubicBezTo>
                  <a:pt x="33279" y="35695"/>
                  <a:pt x="31910" y="39600"/>
                  <a:pt x="29219" y="41565"/>
                </a:cubicBezTo>
                <a:lnTo>
                  <a:pt x="30612" y="41565"/>
                </a:lnTo>
                <a:cubicBezTo>
                  <a:pt x="32922" y="39291"/>
                  <a:pt x="34255" y="35731"/>
                  <a:pt x="35124" y="32718"/>
                </a:cubicBezTo>
                <a:cubicBezTo>
                  <a:pt x="36101" y="29361"/>
                  <a:pt x="36315" y="25801"/>
                  <a:pt x="37125" y="22408"/>
                </a:cubicBezTo>
                <a:cubicBezTo>
                  <a:pt x="37922" y="19038"/>
                  <a:pt x="39875" y="16157"/>
                  <a:pt x="41399" y="13109"/>
                </a:cubicBezTo>
                <a:cubicBezTo>
                  <a:pt x="41494" y="12930"/>
                  <a:pt x="41578" y="12752"/>
                  <a:pt x="41661" y="12573"/>
                </a:cubicBezTo>
                <a:lnTo>
                  <a:pt x="41661" y="10263"/>
                </a:lnTo>
                <a:close/>
                <a:moveTo>
                  <a:pt x="41661" y="16085"/>
                </a:moveTo>
                <a:cubicBezTo>
                  <a:pt x="40458" y="18240"/>
                  <a:pt x="39292" y="20395"/>
                  <a:pt x="38803" y="22848"/>
                </a:cubicBezTo>
                <a:cubicBezTo>
                  <a:pt x="38125" y="26241"/>
                  <a:pt x="37934" y="29706"/>
                  <a:pt x="36875" y="33028"/>
                </a:cubicBezTo>
                <a:cubicBezTo>
                  <a:pt x="35946" y="35921"/>
                  <a:pt x="34589" y="39088"/>
                  <a:pt x="32600" y="41565"/>
                </a:cubicBezTo>
                <a:lnTo>
                  <a:pt x="33588" y="41565"/>
                </a:lnTo>
                <a:cubicBezTo>
                  <a:pt x="35505" y="39076"/>
                  <a:pt x="36922" y="36076"/>
                  <a:pt x="37899" y="33254"/>
                </a:cubicBezTo>
                <a:cubicBezTo>
                  <a:pt x="39018" y="30004"/>
                  <a:pt x="39280" y="26706"/>
                  <a:pt x="39827" y="23336"/>
                </a:cubicBezTo>
                <a:cubicBezTo>
                  <a:pt x="40113" y="21550"/>
                  <a:pt x="40827" y="19919"/>
                  <a:pt x="41661" y="18336"/>
                </a:cubicBezTo>
                <a:lnTo>
                  <a:pt x="41661" y="16085"/>
                </a:lnTo>
                <a:close/>
                <a:moveTo>
                  <a:pt x="41661" y="24539"/>
                </a:moveTo>
                <a:cubicBezTo>
                  <a:pt x="41292" y="27765"/>
                  <a:pt x="40899" y="30718"/>
                  <a:pt x="39625" y="33742"/>
                </a:cubicBezTo>
                <a:cubicBezTo>
                  <a:pt x="38446" y="36528"/>
                  <a:pt x="36934" y="39160"/>
                  <a:pt x="35101" y="41565"/>
                </a:cubicBezTo>
                <a:lnTo>
                  <a:pt x="35886" y="41565"/>
                </a:lnTo>
                <a:cubicBezTo>
                  <a:pt x="37696" y="39243"/>
                  <a:pt x="39268" y="36743"/>
                  <a:pt x="40554" y="34099"/>
                </a:cubicBezTo>
                <a:cubicBezTo>
                  <a:pt x="40958" y="33266"/>
                  <a:pt x="41339" y="32397"/>
                  <a:pt x="41661" y="31516"/>
                </a:cubicBezTo>
                <a:lnTo>
                  <a:pt x="41661" y="24539"/>
                </a:lnTo>
                <a:close/>
                <a:moveTo>
                  <a:pt x="41661" y="35885"/>
                </a:moveTo>
                <a:cubicBezTo>
                  <a:pt x="40316" y="37814"/>
                  <a:pt x="38851" y="39731"/>
                  <a:pt x="37303" y="41565"/>
                </a:cubicBezTo>
                <a:lnTo>
                  <a:pt x="37958" y="41565"/>
                </a:lnTo>
                <a:cubicBezTo>
                  <a:pt x="39220" y="40136"/>
                  <a:pt x="40446" y="38695"/>
                  <a:pt x="41661" y="37267"/>
                </a:cubicBezTo>
                <a:lnTo>
                  <a:pt x="41661" y="35885"/>
                </a:lnTo>
                <a:close/>
                <a:moveTo>
                  <a:pt x="41661" y="39624"/>
                </a:moveTo>
                <a:cubicBezTo>
                  <a:pt x="40923" y="40243"/>
                  <a:pt x="40208" y="40898"/>
                  <a:pt x="39494" y="41565"/>
                </a:cubicBezTo>
                <a:lnTo>
                  <a:pt x="40387" y="41565"/>
                </a:lnTo>
                <a:cubicBezTo>
                  <a:pt x="40804" y="41219"/>
                  <a:pt x="41232" y="40886"/>
                  <a:pt x="41661" y="40565"/>
                </a:cubicBezTo>
                <a:lnTo>
                  <a:pt x="41661" y="39624"/>
                </a:lnTo>
                <a:close/>
                <a:moveTo>
                  <a:pt x="10047" y="39552"/>
                </a:moveTo>
                <a:cubicBezTo>
                  <a:pt x="9793" y="39552"/>
                  <a:pt x="9537" y="39568"/>
                  <a:pt x="9276" y="39600"/>
                </a:cubicBezTo>
                <a:cubicBezTo>
                  <a:pt x="7835" y="39779"/>
                  <a:pt x="6418" y="40172"/>
                  <a:pt x="4954" y="40338"/>
                </a:cubicBezTo>
                <a:cubicBezTo>
                  <a:pt x="4552" y="40383"/>
                  <a:pt x="4147" y="40406"/>
                  <a:pt x="3743" y="40406"/>
                </a:cubicBezTo>
                <a:cubicBezTo>
                  <a:pt x="2542" y="40406"/>
                  <a:pt x="1340" y="40209"/>
                  <a:pt x="191" y="39826"/>
                </a:cubicBezTo>
                <a:cubicBezTo>
                  <a:pt x="132" y="39803"/>
                  <a:pt x="60" y="39779"/>
                  <a:pt x="1" y="39755"/>
                </a:cubicBezTo>
                <a:lnTo>
                  <a:pt x="1" y="40993"/>
                </a:lnTo>
                <a:cubicBezTo>
                  <a:pt x="692" y="41255"/>
                  <a:pt x="1394" y="41446"/>
                  <a:pt x="2120" y="41565"/>
                </a:cubicBezTo>
                <a:cubicBezTo>
                  <a:pt x="2535" y="41625"/>
                  <a:pt x="2954" y="41655"/>
                  <a:pt x="3375" y="41655"/>
                </a:cubicBezTo>
                <a:cubicBezTo>
                  <a:pt x="3702" y="41655"/>
                  <a:pt x="4030" y="41637"/>
                  <a:pt x="4359" y="41600"/>
                </a:cubicBezTo>
                <a:cubicBezTo>
                  <a:pt x="4478" y="41588"/>
                  <a:pt x="4597" y="41577"/>
                  <a:pt x="4704" y="41565"/>
                </a:cubicBezTo>
                <a:cubicBezTo>
                  <a:pt x="6026" y="41374"/>
                  <a:pt x="7299" y="40957"/>
                  <a:pt x="8609" y="40731"/>
                </a:cubicBezTo>
                <a:cubicBezTo>
                  <a:pt x="8979" y="40667"/>
                  <a:pt x="9341" y="40637"/>
                  <a:pt x="9695" y="40637"/>
                </a:cubicBezTo>
                <a:cubicBezTo>
                  <a:pt x="10924" y="40637"/>
                  <a:pt x="12059" y="40998"/>
                  <a:pt x="13122" y="41553"/>
                </a:cubicBezTo>
                <a:lnTo>
                  <a:pt x="15205" y="41553"/>
                </a:lnTo>
                <a:cubicBezTo>
                  <a:pt x="13640" y="40418"/>
                  <a:pt x="11945" y="39552"/>
                  <a:pt x="10047" y="395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49"/>
        <p:cNvGrpSpPr/>
        <p:nvPr/>
      </p:nvGrpSpPr>
      <p:grpSpPr>
        <a:xfrm>
          <a:off x="0" y="0"/>
          <a:ext cx="0" cy="0"/>
          <a:chOff x="0" y="0"/>
          <a:chExt cx="0" cy="0"/>
        </a:xfrm>
      </p:grpSpPr>
      <p:sp>
        <p:nvSpPr>
          <p:cNvPr id="250" name="Google Shape;250;p10"/>
          <p:cNvSpPr txBox="1">
            <a:spLocks noGrp="1"/>
          </p:cNvSpPr>
          <p:nvPr>
            <p:ph type="title"/>
          </p:nvPr>
        </p:nvSpPr>
        <p:spPr>
          <a:xfrm>
            <a:off x="720000" y="3503625"/>
            <a:ext cx="7704000" cy="749400"/>
          </a:xfrm>
          <a:prstGeom prst="rect">
            <a:avLst/>
          </a:prstGeom>
          <a:solidFill>
            <a:schemeClr val="accent1"/>
          </a:solidFill>
        </p:spPr>
        <p:txBody>
          <a:bodyPr spcFirstLastPara="1" wrap="square" lIns="91425" tIns="91425" rIns="91425" bIns="91425" anchor="t" anchorCtr="0">
            <a:noAutofit/>
          </a:bodyPr>
          <a:lstStyle>
            <a:lvl1pPr lvl="0" algn="ctr" rtl="0">
              <a:spcBef>
                <a:spcPts val="0"/>
              </a:spcBef>
              <a:spcAft>
                <a:spcPts val="0"/>
              </a:spcAft>
              <a:buSzPts val="3800"/>
              <a:buNone/>
              <a:defRPr/>
            </a:lvl1pPr>
            <a:lvl2pPr lvl="1" algn="ctr" rtl="0">
              <a:spcBef>
                <a:spcPts val="0"/>
              </a:spcBef>
              <a:spcAft>
                <a:spcPts val="0"/>
              </a:spcAft>
              <a:buSzPts val="3800"/>
              <a:buNone/>
              <a:defRPr/>
            </a:lvl2pPr>
            <a:lvl3pPr lvl="2" algn="ctr" rtl="0">
              <a:spcBef>
                <a:spcPts val="0"/>
              </a:spcBef>
              <a:spcAft>
                <a:spcPts val="0"/>
              </a:spcAft>
              <a:buSzPts val="3800"/>
              <a:buNone/>
              <a:defRPr/>
            </a:lvl3pPr>
            <a:lvl4pPr lvl="3" algn="ctr" rtl="0">
              <a:spcBef>
                <a:spcPts val="0"/>
              </a:spcBef>
              <a:spcAft>
                <a:spcPts val="0"/>
              </a:spcAft>
              <a:buSzPts val="3800"/>
              <a:buNone/>
              <a:defRPr/>
            </a:lvl4pPr>
            <a:lvl5pPr lvl="4" algn="ctr" rtl="0">
              <a:spcBef>
                <a:spcPts val="0"/>
              </a:spcBef>
              <a:spcAft>
                <a:spcPts val="0"/>
              </a:spcAft>
              <a:buSzPts val="3800"/>
              <a:buNone/>
              <a:defRPr/>
            </a:lvl5pPr>
            <a:lvl6pPr lvl="5" algn="ctr" rtl="0">
              <a:spcBef>
                <a:spcPts val="0"/>
              </a:spcBef>
              <a:spcAft>
                <a:spcPts val="0"/>
              </a:spcAft>
              <a:buSzPts val="3800"/>
              <a:buNone/>
              <a:defRPr/>
            </a:lvl6pPr>
            <a:lvl7pPr lvl="6" algn="ctr" rtl="0">
              <a:spcBef>
                <a:spcPts val="0"/>
              </a:spcBef>
              <a:spcAft>
                <a:spcPts val="0"/>
              </a:spcAft>
              <a:buSzPts val="3800"/>
              <a:buNone/>
              <a:defRPr/>
            </a:lvl7pPr>
            <a:lvl8pPr lvl="7" algn="ctr" rtl="0">
              <a:spcBef>
                <a:spcPts val="0"/>
              </a:spcBef>
              <a:spcAft>
                <a:spcPts val="0"/>
              </a:spcAft>
              <a:buSzPts val="3800"/>
              <a:buNone/>
              <a:defRPr/>
            </a:lvl8pPr>
            <a:lvl9pPr lvl="8" algn="ctr" rtl="0">
              <a:spcBef>
                <a:spcPts val="0"/>
              </a:spcBef>
              <a:spcAft>
                <a:spcPts val="0"/>
              </a:spcAft>
              <a:buSzPts val="3800"/>
              <a:buNone/>
              <a:defRPr/>
            </a:lvl9pPr>
          </a:lstStyle>
          <a:p>
            <a:endParaRPr/>
          </a:p>
        </p:txBody>
      </p:sp>
      <p:sp>
        <p:nvSpPr>
          <p:cNvPr id="251" name="Google Shape;251;p10"/>
          <p:cNvSpPr/>
          <p:nvPr/>
        </p:nvSpPr>
        <p:spPr>
          <a:xfrm>
            <a:off x="8334534" y="4334050"/>
            <a:ext cx="809455" cy="809210"/>
          </a:xfrm>
          <a:custGeom>
            <a:avLst/>
            <a:gdLst/>
            <a:ahLst/>
            <a:cxnLst/>
            <a:rect l="l" t="t" r="r" b="b"/>
            <a:pathLst>
              <a:path w="42959" h="42946" extrusionOk="0">
                <a:moveTo>
                  <a:pt x="21337" y="0"/>
                </a:moveTo>
                <a:lnTo>
                  <a:pt x="21337" y="18098"/>
                </a:lnTo>
                <a:lnTo>
                  <a:pt x="21635" y="18098"/>
                </a:lnTo>
                <a:lnTo>
                  <a:pt x="21635" y="0"/>
                </a:lnTo>
                <a:close/>
                <a:moveTo>
                  <a:pt x="14169" y="1274"/>
                </a:moveTo>
                <a:lnTo>
                  <a:pt x="13907" y="1381"/>
                </a:lnTo>
                <a:lnTo>
                  <a:pt x="20170" y="18360"/>
                </a:lnTo>
                <a:lnTo>
                  <a:pt x="20444" y="18253"/>
                </a:lnTo>
                <a:lnTo>
                  <a:pt x="14169" y="1274"/>
                </a:lnTo>
                <a:close/>
                <a:moveTo>
                  <a:pt x="30326" y="1905"/>
                </a:moveTo>
                <a:lnTo>
                  <a:pt x="22754" y="18348"/>
                </a:lnTo>
                <a:lnTo>
                  <a:pt x="23028" y="18467"/>
                </a:lnTo>
                <a:lnTo>
                  <a:pt x="30600" y="2024"/>
                </a:lnTo>
                <a:lnTo>
                  <a:pt x="30326" y="1905"/>
                </a:lnTo>
                <a:close/>
                <a:moveTo>
                  <a:pt x="6395" y="6180"/>
                </a:moveTo>
                <a:lnTo>
                  <a:pt x="6192" y="6382"/>
                </a:lnTo>
                <a:lnTo>
                  <a:pt x="18991" y="19181"/>
                </a:lnTo>
                <a:lnTo>
                  <a:pt x="19194" y="18979"/>
                </a:lnTo>
                <a:lnTo>
                  <a:pt x="6395" y="6180"/>
                </a:lnTo>
                <a:close/>
                <a:moveTo>
                  <a:pt x="36565" y="6180"/>
                </a:moveTo>
                <a:lnTo>
                  <a:pt x="23766" y="18979"/>
                </a:lnTo>
                <a:lnTo>
                  <a:pt x="23968" y="19181"/>
                </a:lnTo>
                <a:lnTo>
                  <a:pt x="23968" y="19193"/>
                </a:lnTo>
                <a:lnTo>
                  <a:pt x="36767" y="6394"/>
                </a:lnTo>
                <a:lnTo>
                  <a:pt x="36565" y="6180"/>
                </a:lnTo>
                <a:close/>
                <a:moveTo>
                  <a:pt x="2037" y="12359"/>
                </a:moveTo>
                <a:lnTo>
                  <a:pt x="1906" y="12621"/>
                </a:lnTo>
                <a:lnTo>
                  <a:pt x="18360" y="20193"/>
                </a:lnTo>
                <a:lnTo>
                  <a:pt x="18479" y="19931"/>
                </a:lnTo>
                <a:lnTo>
                  <a:pt x="2037" y="12359"/>
                </a:lnTo>
                <a:close/>
                <a:moveTo>
                  <a:pt x="41578" y="13895"/>
                </a:moveTo>
                <a:lnTo>
                  <a:pt x="24599" y="20169"/>
                </a:lnTo>
                <a:lnTo>
                  <a:pt x="24695" y="20431"/>
                </a:lnTo>
                <a:lnTo>
                  <a:pt x="41673" y="14169"/>
                </a:lnTo>
                <a:lnTo>
                  <a:pt x="41578" y="13895"/>
                </a:lnTo>
                <a:close/>
                <a:moveTo>
                  <a:pt x="1" y="21324"/>
                </a:moveTo>
                <a:lnTo>
                  <a:pt x="1" y="21610"/>
                </a:lnTo>
                <a:lnTo>
                  <a:pt x="18110" y="21610"/>
                </a:lnTo>
                <a:lnTo>
                  <a:pt x="18110" y="21324"/>
                </a:lnTo>
                <a:close/>
                <a:moveTo>
                  <a:pt x="24861" y="21324"/>
                </a:moveTo>
                <a:lnTo>
                  <a:pt x="24861" y="21610"/>
                </a:lnTo>
                <a:lnTo>
                  <a:pt x="42959" y="21610"/>
                </a:lnTo>
                <a:lnTo>
                  <a:pt x="42959" y="21324"/>
                </a:lnTo>
                <a:close/>
                <a:moveTo>
                  <a:pt x="18265" y="22503"/>
                </a:moveTo>
                <a:lnTo>
                  <a:pt x="1287" y="28778"/>
                </a:lnTo>
                <a:lnTo>
                  <a:pt x="1382" y="29040"/>
                </a:lnTo>
                <a:lnTo>
                  <a:pt x="18360" y="22777"/>
                </a:lnTo>
                <a:lnTo>
                  <a:pt x="18265" y="22503"/>
                </a:lnTo>
                <a:close/>
                <a:moveTo>
                  <a:pt x="24599" y="22753"/>
                </a:moveTo>
                <a:lnTo>
                  <a:pt x="24480" y="23015"/>
                </a:lnTo>
                <a:lnTo>
                  <a:pt x="40923" y="30575"/>
                </a:lnTo>
                <a:lnTo>
                  <a:pt x="41042" y="30314"/>
                </a:lnTo>
                <a:lnTo>
                  <a:pt x="24599" y="22753"/>
                </a:lnTo>
                <a:close/>
                <a:moveTo>
                  <a:pt x="23968" y="23741"/>
                </a:moveTo>
                <a:lnTo>
                  <a:pt x="23766" y="23944"/>
                </a:lnTo>
                <a:lnTo>
                  <a:pt x="36565" y="36743"/>
                </a:lnTo>
                <a:lnTo>
                  <a:pt x="36767" y="36540"/>
                </a:lnTo>
                <a:lnTo>
                  <a:pt x="23968" y="23741"/>
                </a:lnTo>
                <a:close/>
                <a:moveTo>
                  <a:pt x="18980" y="23753"/>
                </a:moveTo>
                <a:lnTo>
                  <a:pt x="6180" y="36552"/>
                </a:lnTo>
                <a:lnTo>
                  <a:pt x="6395" y="36755"/>
                </a:lnTo>
                <a:lnTo>
                  <a:pt x="19194" y="23956"/>
                </a:lnTo>
                <a:lnTo>
                  <a:pt x="18980" y="23753"/>
                </a:lnTo>
                <a:close/>
                <a:moveTo>
                  <a:pt x="19932" y="24468"/>
                </a:moveTo>
                <a:lnTo>
                  <a:pt x="12360" y="40910"/>
                </a:lnTo>
                <a:lnTo>
                  <a:pt x="12633" y="41029"/>
                </a:lnTo>
                <a:lnTo>
                  <a:pt x="20194" y="24587"/>
                </a:lnTo>
                <a:lnTo>
                  <a:pt x="19932" y="24468"/>
                </a:lnTo>
                <a:close/>
                <a:moveTo>
                  <a:pt x="22778" y="24587"/>
                </a:moveTo>
                <a:lnTo>
                  <a:pt x="22516" y="24682"/>
                </a:lnTo>
                <a:lnTo>
                  <a:pt x="28778" y="41660"/>
                </a:lnTo>
                <a:lnTo>
                  <a:pt x="28790" y="41660"/>
                </a:lnTo>
                <a:lnTo>
                  <a:pt x="29052" y="41565"/>
                </a:lnTo>
                <a:lnTo>
                  <a:pt x="22778" y="24587"/>
                </a:lnTo>
                <a:close/>
                <a:moveTo>
                  <a:pt x="21337" y="24837"/>
                </a:moveTo>
                <a:lnTo>
                  <a:pt x="21337" y="42946"/>
                </a:lnTo>
                <a:lnTo>
                  <a:pt x="21635" y="42946"/>
                </a:lnTo>
                <a:lnTo>
                  <a:pt x="21635" y="2483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 name="Google Shape;252;p10"/>
          <p:cNvGrpSpPr/>
          <p:nvPr/>
        </p:nvGrpSpPr>
        <p:grpSpPr>
          <a:xfrm>
            <a:off x="-11" y="4333779"/>
            <a:ext cx="809354" cy="809731"/>
            <a:chOff x="3116100" y="1585075"/>
            <a:chExt cx="1071850" cy="1072350"/>
          </a:xfrm>
        </p:grpSpPr>
        <p:sp>
          <p:nvSpPr>
            <p:cNvPr id="253" name="Google Shape;253;p10"/>
            <p:cNvSpPr/>
            <p:nvPr/>
          </p:nvSpPr>
          <p:spPr>
            <a:xfrm>
              <a:off x="3118725" y="2166225"/>
              <a:ext cx="491200" cy="491200"/>
            </a:xfrm>
            <a:custGeom>
              <a:avLst/>
              <a:gdLst/>
              <a:ahLst/>
              <a:cxnLst/>
              <a:rect l="l" t="t" r="r" b="b"/>
              <a:pathLst>
                <a:path w="19648" h="19648" extrusionOk="0">
                  <a:moveTo>
                    <a:pt x="0" y="0"/>
                  </a:moveTo>
                  <a:lnTo>
                    <a:pt x="0" y="168"/>
                  </a:lnTo>
                  <a:cubicBezTo>
                    <a:pt x="649" y="168"/>
                    <a:pt x="1277" y="189"/>
                    <a:pt x="1904" y="272"/>
                  </a:cubicBezTo>
                  <a:cubicBezTo>
                    <a:pt x="1967" y="272"/>
                    <a:pt x="2009" y="272"/>
                    <a:pt x="2072" y="293"/>
                  </a:cubicBezTo>
                  <a:cubicBezTo>
                    <a:pt x="2532" y="335"/>
                    <a:pt x="3013" y="419"/>
                    <a:pt x="3474" y="503"/>
                  </a:cubicBezTo>
                  <a:cubicBezTo>
                    <a:pt x="3537" y="503"/>
                    <a:pt x="3578" y="524"/>
                    <a:pt x="3641" y="524"/>
                  </a:cubicBezTo>
                  <a:cubicBezTo>
                    <a:pt x="4143" y="628"/>
                    <a:pt x="4604" y="733"/>
                    <a:pt x="5106" y="858"/>
                  </a:cubicBezTo>
                  <a:cubicBezTo>
                    <a:pt x="5148" y="900"/>
                    <a:pt x="5210" y="900"/>
                    <a:pt x="5252" y="921"/>
                  </a:cubicBezTo>
                  <a:cubicBezTo>
                    <a:pt x="5775" y="1047"/>
                    <a:pt x="6278" y="1235"/>
                    <a:pt x="6780" y="1423"/>
                  </a:cubicBezTo>
                  <a:cubicBezTo>
                    <a:pt x="6822" y="1444"/>
                    <a:pt x="6884" y="1465"/>
                    <a:pt x="6926" y="1465"/>
                  </a:cubicBezTo>
                  <a:cubicBezTo>
                    <a:pt x="7491" y="1674"/>
                    <a:pt x="8035" y="1904"/>
                    <a:pt x="8558" y="2177"/>
                  </a:cubicBezTo>
                  <a:cubicBezTo>
                    <a:pt x="8600" y="2197"/>
                    <a:pt x="8684" y="2218"/>
                    <a:pt x="8747" y="2281"/>
                  </a:cubicBezTo>
                  <a:cubicBezTo>
                    <a:pt x="9416" y="2616"/>
                    <a:pt x="10044" y="2993"/>
                    <a:pt x="10671" y="3411"/>
                  </a:cubicBezTo>
                  <a:cubicBezTo>
                    <a:pt x="10755" y="3453"/>
                    <a:pt x="10839" y="3516"/>
                    <a:pt x="10944" y="3557"/>
                  </a:cubicBezTo>
                  <a:cubicBezTo>
                    <a:pt x="12952" y="4938"/>
                    <a:pt x="14710" y="6675"/>
                    <a:pt x="16091" y="8705"/>
                  </a:cubicBezTo>
                  <a:cubicBezTo>
                    <a:pt x="16133" y="8788"/>
                    <a:pt x="16195" y="8872"/>
                    <a:pt x="16237" y="8977"/>
                  </a:cubicBezTo>
                  <a:cubicBezTo>
                    <a:pt x="16677" y="9604"/>
                    <a:pt x="17032" y="10253"/>
                    <a:pt x="17367" y="10902"/>
                  </a:cubicBezTo>
                  <a:cubicBezTo>
                    <a:pt x="17409" y="10964"/>
                    <a:pt x="17430" y="11048"/>
                    <a:pt x="17472" y="11090"/>
                  </a:cubicBezTo>
                  <a:cubicBezTo>
                    <a:pt x="17744" y="11613"/>
                    <a:pt x="17974" y="12157"/>
                    <a:pt x="18183" y="12722"/>
                  </a:cubicBezTo>
                  <a:lnTo>
                    <a:pt x="18225" y="12868"/>
                  </a:lnTo>
                  <a:cubicBezTo>
                    <a:pt x="18413" y="13371"/>
                    <a:pt x="18581" y="13873"/>
                    <a:pt x="18727" y="14396"/>
                  </a:cubicBezTo>
                  <a:cubicBezTo>
                    <a:pt x="18748" y="14438"/>
                    <a:pt x="18748" y="14501"/>
                    <a:pt x="18790" y="14542"/>
                  </a:cubicBezTo>
                  <a:cubicBezTo>
                    <a:pt x="18915" y="15024"/>
                    <a:pt x="19020" y="15505"/>
                    <a:pt x="19125" y="16007"/>
                  </a:cubicBezTo>
                  <a:cubicBezTo>
                    <a:pt x="19125" y="16070"/>
                    <a:pt x="19146" y="16112"/>
                    <a:pt x="19146" y="16174"/>
                  </a:cubicBezTo>
                  <a:cubicBezTo>
                    <a:pt x="19229" y="16635"/>
                    <a:pt x="19313" y="17116"/>
                    <a:pt x="19355" y="17576"/>
                  </a:cubicBezTo>
                  <a:cubicBezTo>
                    <a:pt x="19355" y="17639"/>
                    <a:pt x="19355" y="17681"/>
                    <a:pt x="19376" y="17744"/>
                  </a:cubicBezTo>
                  <a:cubicBezTo>
                    <a:pt x="19438" y="18371"/>
                    <a:pt x="19480" y="18999"/>
                    <a:pt x="19480" y="19648"/>
                  </a:cubicBezTo>
                  <a:lnTo>
                    <a:pt x="19648" y="19648"/>
                  </a:lnTo>
                  <a:cubicBezTo>
                    <a:pt x="19564" y="18915"/>
                    <a:pt x="19522" y="18288"/>
                    <a:pt x="19459" y="17660"/>
                  </a:cubicBezTo>
                  <a:cubicBezTo>
                    <a:pt x="19459" y="17618"/>
                    <a:pt x="19459" y="17555"/>
                    <a:pt x="19438" y="17493"/>
                  </a:cubicBezTo>
                  <a:cubicBezTo>
                    <a:pt x="19397" y="17032"/>
                    <a:pt x="19334" y="16551"/>
                    <a:pt x="19229" y="16091"/>
                  </a:cubicBezTo>
                  <a:cubicBezTo>
                    <a:pt x="19229" y="16049"/>
                    <a:pt x="19208" y="15986"/>
                    <a:pt x="19208" y="15923"/>
                  </a:cubicBezTo>
                  <a:cubicBezTo>
                    <a:pt x="19104" y="15442"/>
                    <a:pt x="18999" y="14961"/>
                    <a:pt x="18853" y="14501"/>
                  </a:cubicBezTo>
                  <a:cubicBezTo>
                    <a:pt x="18832" y="14438"/>
                    <a:pt x="18832" y="14396"/>
                    <a:pt x="18811" y="14333"/>
                  </a:cubicBezTo>
                  <a:cubicBezTo>
                    <a:pt x="18685" y="13831"/>
                    <a:pt x="18518" y="13308"/>
                    <a:pt x="18330" y="12848"/>
                  </a:cubicBezTo>
                  <a:cubicBezTo>
                    <a:pt x="18309" y="12785"/>
                    <a:pt x="18288" y="12743"/>
                    <a:pt x="18288" y="12680"/>
                  </a:cubicBezTo>
                  <a:cubicBezTo>
                    <a:pt x="18078" y="12136"/>
                    <a:pt x="17848" y="11613"/>
                    <a:pt x="17597" y="11090"/>
                  </a:cubicBezTo>
                  <a:cubicBezTo>
                    <a:pt x="17576" y="11048"/>
                    <a:pt x="17555" y="10964"/>
                    <a:pt x="17534" y="10902"/>
                  </a:cubicBezTo>
                  <a:cubicBezTo>
                    <a:pt x="17221" y="10253"/>
                    <a:pt x="16844" y="9625"/>
                    <a:pt x="16446" y="9019"/>
                  </a:cubicBezTo>
                  <a:lnTo>
                    <a:pt x="16300" y="8788"/>
                  </a:lnTo>
                  <a:cubicBezTo>
                    <a:pt x="14835" y="6591"/>
                    <a:pt x="12952" y="4708"/>
                    <a:pt x="10755" y="3244"/>
                  </a:cubicBezTo>
                  <a:lnTo>
                    <a:pt x="10525" y="3097"/>
                  </a:lnTo>
                  <a:cubicBezTo>
                    <a:pt x="9918" y="2700"/>
                    <a:pt x="9291" y="2365"/>
                    <a:pt x="8642" y="2009"/>
                  </a:cubicBezTo>
                  <a:cubicBezTo>
                    <a:pt x="8579" y="1988"/>
                    <a:pt x="8495" y="1967"/>
                    <a:pt x="8454" y="1946"/>
                  </a:cubicBezTo>
                  <a:cubicBezTo>
                    <a:pt x="7931" y="1674"/>
                    <a:pt x="7407" y="1465"/>
                    <a:pt x="6863" y="1256"/>
                  </a:cubicBezTo>
                  <a:cubicBezTo>
                    <a:pt x="6801" y="1235"/>
                    <a:pt x="6759" y="1214"/>
                    <a:pt x="6696" y="1214"/>
                  </a:cubicBezTo>
                  <a:cubicBezTo>
                    <a:pt x="6194" y="1026"/>
                    <a:pt x="5713" y="858"/>
                    <a:pt x="5210" y="733"/>
                  </a:cubicBezTo>
                  <a:cubicBezTo>
                    <a:pt x="5148" y="712"/>
                    <a:pt x="5106" y="712"/>
                    <a:pt x="5043" y="691"/>
                  </a:cubicBezTo>
                  <a:cubicBezTo>
                    <a:pt x="4583" y="544"/>
                    <a:pt x="4081" y="440"/>
                    <a:pt x="3620" y="335"/>
                  </a:cubicBezTo>
                  <a:cubicBezTo>
                    <a:pt x="3557" y="335"/>
                    <a:pt x="3516" y="314"/>
                    <a:pt x="3453" y="314"/>
                  </a:cubicBezTo>
                  <a:cubicBezTo>
                    <a:pt x="2993" y="231"/>
                    <a:pt x="2511" y="168"/>
                    <a:pt x="2051" y="105"/>
                  </a:cubicBezTo>
                  <a:cubicBezTo>
                    <a:pt x="1988" y="105"/>
                    <a:pt x="1946" y="105"/>
                    <a:pt x="1884" y="84"/>
                  </a:cubicBezTo>
                  <a:cubicBezTo>
                    <a:pt x="1256" y="21"/>
                    <a:pt x="628"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0"/>
            <p:cNvSpPr/>
            <p:nvPr/>
          </p:nvSpPr>
          <p:spPr>
            <a:xfrm>
              <a:off x="3119250" y="2204925"/>
              <a:ext cx="451450" cy="451450"/>
            </a:xfrm>
            <a:custGeom>
              <a:avLst/>
              <a:gdLst/>
              <a:ahLst/>
              <a:cxnLst/>
              <a:rect l="l" t="t" r="r" b="b"/>
              <a:pathLst>
                <a:path w="18058" h="18058" extrusionOk="0">
                  <a:moveTo>
                    <a:pt x="0" y="1"/>
                  </a:moveTo>
                  <a:lnTo>
                    <a:pt x="0" y="147"/>
                  </a:lnTo>
                  <a:cubicBezTo>
                    <a:pt x="733" y="147"/>
                    <a:pt x="1444" y="210"/>
                    <a:pt x="2156" y="294"/>
                  </a:cubicBezTo>
                  <a:cubicBezTo>
                    <a:pt x="2197" y="294"/>
                    <a:pt x="2260" y="294"/>
                    <a:pt x="2302" y="315"/>
                  </a:cubicBezTo>
                  <a:cubicBezTo>
                    <a:pt x="2804" y="377"/>
                    <a:pt x="3306" y="482"/>
                    <a:pt x="3767" y="587"/>
                  </a:cubicBezTo>
                  <a:cubicBezTo>
                    <a:pt x="3829" y="587"/>
                    <a:pt x="3871" y="608"/>
                    <a:pt x="3934" y="608"/>
                  </a:cubicBezTo>
                  <a:cubicBezTo>
                    <a:pt x="4457" y="712"/>
                    <a:pt x="4980" y="859"/>
                    <a:pt x="5482" y="1026"/>
                  </a:cubicBezTo>
                  <a:cubicBezTo>
                    <a:pt x="5524" y="1047"/>
                    <a:pt x="5587" y="1047"/>
                    <a:pt x="5629" y="1068"/>
                  </a:cubicBezTo>
                  <a:cubicBezTo>
                    <a:pt x="6215" y="1256"/>
                    <a:pt x="6759" y="1465"/>
                    <a:pt x="7303" y="1737"/>
                  </a:cubicBezTo>
                  <a:cubicBezTo>
                    <a:pt x="7365" y="1758"/>
                    <a:pt x="7428" y="1779"/>
                    <a:pt x="7491" y="1800"/>
                  </a:cubicBezTo>
                  <a:cubicBezTo>
                    <a:pt x="8182" y="2114"/>
                    <a:pt x="8851" y="2491"/>
                    <a:pt x="9479" y="2888"/>
                  </a:cubicBezTo>
                  <a:cubicBezTo>
                    <a:pt x="9562" y="2930"/>
                    <a:pt x="9667" y="2993"/>
                    <a:pt x="9751" y="3035"/>
                  </a:cubicBezTo>
                  <a:cubicBezTo>
                    <a:pt x="11843" y="4395"/>
                    <a:pt x="13643" y="6194"/>
                    <a:pt x="15003" y="8287"/>
                  </a:cubicBezTo>
                  <a:cubicBezTo>
                    <a:pt x="15044" y="8370"/>
                    <a:pt x="15107" y="8475"/>
                    <a:pt x="15149" y="8559"/>
                  </a:cubicBezTo>
                  <a:cubicBezTo>
                    <a:pt x="15547" y="9207"/>
                    <a:pt x="15923" y="9856"/>
                    <a:pt x="16258" y="10567"/>
                  </a:cubicBezTo>
                  <a:cubicBezTo>
                    <a:pt x="16279" y="10630"/>
                    <a:pt x="16300" y="10693"/>
                    <a:pt x="16342" y="10756"/>
                  </a:cubicBezTo>
                  <a:cubicBezTo>
                    <a:pt x="16572" y="11300"/>
                    <a:pt x="16802" y="11844"/>
                    <a:pt x="16990" y="12429"/>
                  </a:cubicBezTo>
                  <a:cubicBezTo>
                    <a:pt x="17011" y="12471"/>
                    <a:pt x="17011" y="12534"/>
                    <a:pt x="17032" y="12576"/>
                  </a:cubicBezTo>
                  <a:cubicBezTo>
                    <a:pt x="17200" y="13078"/>
                    <a:pt x="17346" y="13601"/>
                    <a:pt x="17451" y="14124"/>
                  </a:cubicBezTo>
                  <a:cubicBezTo>
                    <a:pt x="17493" y="14187"/>
                    <a:pt x="17493" y="14229"/>
                    <a:pt x="17493" y="14292"/>
                  </a:cubicBezTo>
                  <a:cubicBezTo>
                    <a:pt x="17597" y="14752"/>
                    <a:pt x="17660" y="15254"/>
                    <a:pt x="17744" y="15756"/>
                  </a:cubicBezTo>
                  <a:cubicBezTo>
                    <a:pt x="17744" y="15798"/>
                    <a:pt x="17765" y="15861"/>
                    <a:pt x="17765" y="15903"/>
                  </a:cubicBezTo>
                  <a:cubicBezTo>
                    <a:pt x="17848" y="16614"/>
                    <a:pt x="17911" y="17326"/>
                    <a:pt x="17911" y="18058"/>
                  </a:cubicBezTo>
                  <a:lnTo>
                    <a:pt x="18057" y="18058"/>
                  </a:lnTo>
                  <a:cubicBezTo>
                    <a:pt x="18016" y="17284"/>
                    <a:pt x="17953" y="16593"/>
                    <a:pt x="17869" y="15903"/>
                  </a:cubicBezTo>
                  <a:cubicBezTo>
                    <a:pt x="17869" y="15861"/>
                    <a:pt x="17869" y="15798"/>
                    <a:pt x="17848" y="15756"/>
                  </a:cubicBezTo>
                  <a:cubicBezTo>
                    <a:pt x="17806" y="15254"/>
                    <a:pt x="17702" y="14752"/>
                    <a:pt x="17618" y="14292"/>
                  </a:cubicBezTo>
                  <a:cubicBezTo>
                    <a:pt x="17618" y="14229"/>
                    <a:pt x="17597" y="14187"/>
                    <a:pt x="17597" y="14124"/>
                  </a:cubicBezTo>
                  <a:cubicBezTo>
                    <a:pt x="17493" y="13601"/>
                    <a:pt x="17346" y="13099"/>
                    <a:pt x="17179" y="12597"/>
                  </a:cubicBezTo>
                  <a:cubicBezTo>
                    <a:pt x="17137" y="12555"/>
                    <a:pt x="17137" y="12513"/>
                    <a:pt x="17116" y="12450"/>
                  </a:cubicBezTo>
                  <a:cubicBezTo>
                    <a:pt x="16928" y="11906"/>
                    <a:pt x="16718" y="11341"/>
                    <a:pt x="16488" y="10797"/>
                  </a:cubicBezTo>
                  <a:cubicBezTo>
                    <a:pt x="16467" y="10756"/>
                    <a:pt x="16446" y="10672"/>
                    <a:pt x="16404" y="10609"/>
                  </a:cubicBezTo>
                  <a:cubicBezTo>
                    <a:pt x="16091" y="9940"/>
                    <a:pt x="15756" y="9312"/>
                    <a:pt x="15400" y="8684"/>
                  </a:cubicBezTo>
                  <a:lnTo>
                    <a:pt x="15233" y="8454"/>
                  </a:lnTo>
                  <a:cubicBezTo>
                    <a:pt x="13789" y="6173"/>
                    <a:pt x="11864" y="4206"/>
                    <a:pt x="9562" y="2763"/>
                  </a:cubicBezTo>
                  <a:lnTo>
                    <a:pt x="9332" y="2616"/>
                  </a:lnTo>
                  <a:cubicBezTo>
                    <a:pt x="8705" y="2219"/>
                    <a:pt x="8035" y="1884"/>
                    <a:pt x="7386" y="1591"/>
                  </a:cubicBezTo>
                  <a:cubicBezTo>
                    <a:pt x="7345" y="1570"/>
                    <a:pt x="7261" y="1549"/>
                    <a:pt x="7198" y="1507"/>
                  </a:cubicBezTo>
                  <a:cubicBezTo>
                    <a:pt x="6675" y="1277"/>
                    <a:pt x="6131" y="1068"/>
                    <a:pt x="5566" y="901"/>
                  </a:cubicBezTo>
                  <a:cubicBezTo>
                    <a:pt x="5503" y="859"/>
                    <a:pt x="5461" y="859"/>
                    <a:pt x="5399" y="838"/>
                  </a:cubicBezTo>
                  <a:cubicBezTo>
                    <a:pt x="4896" y="670"/>
                    <a:pt x="4373" y="545"/>
                    <a:pt x="3892" y="419"/>
                  </a:cubicBezTo>
                  <a:cubicBezTo>
                    <a:pt x="3829" y="398"/>
                    <a:pt x="3788" y="398"/>
                    <a:pt x="3725" y="398"/>
                  </a:cubicBezTo>
                  <a:cubicBezTo>
                    <a:pt x="3244" y="294"/>
                    <a:pt x="2762" y="210"/>
                    <a:pt x="2260" y="147"/>
                  </a:cubicBezTo>
                  <a:cubicBezTo>
                    <a:pt x="2197" y="147"/>
                    <a:pt x="2156" y="126"/>
                    <a:pt x="2093" y="126"/>
                  </a:cubicBezTo>
                  <a:cubicBezTo>
                    <a:pt x="1423" y="43"/>
                    <a:pt x="712"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0"/>
            <p:cNvSpPr/>
            <p:nvPr/>
          </p:nvSpPr>
          <p:spPr>
            <a:xfrm>
              <a:off x="3118200" y="2242075"/>
              <a:ext cx="412750" cy="412225"/>
            </a:xfrm>
            <a:custGeom>
              <a:avLst/>
              <a:gdLst/>
              <a:ahLst/>
              <a:cxnLst/>
              <a:rect l="l" t="t" r="r" b="b"/>
              <a:pathLst>
                <a:path w="16510" h="16489" extrusionOk="0">
                  <a:moveTo>
                    <a:pt x="1" y="0"/>
                  </a:moveTo>
                  <a:lnTo>
                    <a:pt x="1" y="168"/>
                  </a:lnTo>
                  <a:cubicBezTo>
                    <a:pt x="858" y="168"/>
                    <a:pt x="1695" y="251"/>
                    <a:pt x="2511" y="356"/>
                  </a:cubicBezTo>
                  <a:cubicBezTo>
                    <a:pt x="2574" y="356"/>
                    <a:pt x="2616" y="377"/>
                    <a:pt x="2679" y="377"/>
                  </a:cubicBezTo>
                  <a:cubicBezTo>
                    <a:pt x="3202" y="461"/>
                    <a:pt x="3725" y="586"/>
                    <a:pt x="4206" y="712"/>
                  </a:cubicBezTo>
                  <a:cubicBezTo>
                    <a:pt x="4269" y="733"/>
                    <a:pt x="4311" y="733"/>
                    <a:pt x="4394" y="775"/>
                  </a:cubicBezTo>
                  <a:cubicBezTo>
                    <a:pt x="4980" y="921"/>
                    <a:pt x="5545" y="1130"/>
                    <a:pt x="6089" y="1339"/>
                  </a:cubicBezTo>
                  <a:cubicBezTo>
                    <a:pt x="6173" y="1360"/>
                    <a:pt x="6236" y="1402"/>
                    <a:pt x="6278" y="1423"/>
                  </a:cubicBezTo>
                  <a:cubicBezTo>
                    <a:pt x="6989" y="1716"/>
                    <a:pt x="7659" y="2051"/>
                    <a:pt x="8328" y="2448"/>
                  </a:cubicBezTo>
                  <a:cubicBezTo>
                    <a:pt x="8391" y="2490"/>
                    <a:pt x="8496" y="2553"/>
                    <a:pt x="8579" y="2595"/>
                  </a:cubicBezTo>
                  <a:cubicBezTo>
                    <a:pt x="10734" y="3934"/>
                    <a:pt x="12555" y="5754"/>
                    <a:pt x="13894" y="7909"/>
                  </a:cubicBezTo>
                  <a:cubicBezTo>
                    <a:pt x="13936" y="7993"/>
                    <a:pt x="13998" y="8098"/>
                    <a:pt x="14040" y="8161"/>
                  </a:cubicBezTo>
                  <a:cubicBezTo>
                    <a:pt x="14438" y="8830"/>
                    <a:pt x="14773" y="9500"/>
                    <a:pt x="15066" y="10211"/>
                  </a:cubicBezTo>
                  <a:cubicBezTo>
                    <a:pt x="15086" y="10295"/>
                    <a:pt x="15128" y="10337"/>
                    <a:pt x="15149" y="10399"/>
                  </a:cubicBezTo>
                  <a:cubicBezTo>
                    <a:pt x="15379" y="10943"/>
                    <a:pt x="15568" y="11508"/>
                    <a:pt x="15714" y="12094"/>
                  </a:cubicBezTo>
                  <a:cubicBezTo>
                    <a:pt x="15756" y="12136"/>
                    <a:pt x="15756" y="12199"/>
                    <a:pt x="15777" y="12283"/>
                  </a:cubicBezTo>
                  <a:cubicBezTo>
                    <a:pt x="15902" y="12764"/>
                    <a:pt x="16007" y="13287"/>
                    <a:pt x="16112" y="13810"/>
                  </a:cubicBezTo>
                  <a:cubicBezTo>
                    <a:pt x="16112" y="13873"/>
                    <a:pt x="16133" y="13915"/>
                    <a:pt x="16133" y="13977"/>
                  </a:cubicBezTo>
                  <a:cubicBezTo>
                    <a:pt x="16279" y="14793"/>
                    <a:pt x="16321" y="15630"/>
                    <a:pt x="16321" y="16488"/>
                  </a:cubicBezTo>
                  <a:lnTo>
                    <a:pt x="16488" y="16488"/>
                  </a:lnTo>
                  <a:cubicBezTo>
                    <a:pt x="16509" y="15672"/>
                    <a:pt x="16446" y="14856"/>
                    <a:pt x="16321" y="14061"/>
                  </a:cubicBezTo>
                  <a:cubicBezTo>
                    <a:pt x="16321" y="13998"/>
                    <a:pt x="16300" y="13956"/>
                    <a:pt x="16300" y="13894"/>
                  </a:cubicBezTo>
                  <a:cubicBezTo>
                    <a:pt x="16216" y="13371"/>
                    <a:pt x="16112" y="12847"/>
                    <a:pt x="15986" y="12345"/>
                  </a:cubicBezTo>
                  <a:cubicBezTo>
                    <a:pt x="15944" y="12303"/>
                    <a:pt x="15944" y="12241"/>
                    <a:pt x="15923" y="12178"/>
                  </a:cubicBezTo>
                  <a:cubicBezTo>
                    <a:pt x="15777" y="11592"/>
                    <a:pt x="15589" y="11048"/>
                    <a:pt x="15379" y="10504"/>
                  </a:cubicBezTo>
                  <a:cubicBezTo>
                    <a:pt x="15358" y="10441"/>
                    <a:pt x="15338" y="10358"/>
                    <a:pt x="15296" y="10316"/>
                  </a:cubicBezTo>
                  <a:cubicBezTo>
                    <a:pt x="15003" y="9625"/>
                    <a:pt x="14689" y="8956"/>
                    <a:pt x="14333" y="8328"/>
                  </a:cubicBezTo>
                  <a:cubicBezTo>
                    <a:pt x="14291" y="8244"/>
                    <a:pt x="14229" y="8161"/>
                    <a:pt x="14166" y="8056"/>
                  </a:cubicBezTo>
                  <a:cubicBezTo>
                    <a:pt x="12764" y="5713"/>
                    <a:pt x="10797" y="3746"/>
                    <a:pt x="8454" y="2344"/>
                  </a:cubicBezTo>
                  <a:cubicBezTo>
                    <a:pt x="8370" y="2281"/>
                    <a:pt x="8286" y="2239"/>
                    <a:pt x="8182" y="2176"/>
                  </a:cubicBezTo>
                  <a:cubicBezTo>
                    <a:pt x="7554" y="1821"/>
                    <a:pt x="6884" y="1507"/>
                    <a:pt x="6194" y="1214"/>
                  </a:cubicBezTo>
                  <a:cubicBezTo>
                    <a:pt x="6152" y="1193"/>
                    <a:pt x="6068" y="1151"/>
                    <a:pt x="6006" y="1130"/>
                  </a:cubicBezTo>
                  <a:cubicBezTo>
                    <a:pt x="5462" y="921"/>
                    <a:pt x="4918" y="733"/>
                    <a:pt x="4332" y="586"/>
                  </a:cubicBezTo>
                  <a:cubicBezTo>
                    <a:pt x="4290" y="544"/>
                    <a:pt x="4248" y="544"/>
                    <a:pt x="4164" y="523"/>
                  </a:cubicBezTo>
                  <a:cubicBezTo>
                    <a:pt x="3662" y="398"/>
                    <a:pt x="3139" y="293"/>
                    <a:pt x="2616" y="210"/>
                  </a:cubicBezTo>
                  <a:cubicBezTo>
                    <a:pt x="2574" y="210"/>
                    <a:pt x="2511" y="189"/>
                    <a:pt x="2470" y="189"/>
                  </a:cubicBezTo>
                  <a:cubicBezTo>
                    <a:pt x="1653" y="63"/>
                    <a:pt x="837"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0"/>
            <p:cNvSpPr/>
            <p:nvPr/>
          </p:nvSpPr>
          <p:spPr>
            <a:xfrm>
              <a:off x="3118725" y="2281300"/>
              <a:ext cx="374025" cy="375075"/>
            </a:xfrm>
            <a:custGeom>
              <a:avLst/>
              <a:gdLst/>
              <a:ahLst/>
              <a:cxnLst/>
              <a:rect l="l" t="t" r="r" b="b"/>
              <a:pathLst>
                <a:path w="14961" h="15003" extrusionOk="0">
                  <a:moveTo>
                    <a:pt x="0" y="1"/>
                  </a:moveTo>
                  <a:lnTo>
                    <a:pt x="0" y="168"/>
                  </a:lnTo>
                  <a:cubicBezTo>
                    <a:pt x="1047" y="168"/>
                    <a:pt x="2072" y="273"/>
                    <a:pt x="3034" y="482"/>
                  </a:cubicBezTo>
                  <a:cubicBezTo>
                    <a:pt x="3097" y="482"/>
                    <a:pt x="3139" y="503"/>
                    <a:pt x="3223" y="503"/>
                  </a:cubicBezTo>
                  <a:cubicBezTo>
                    <a:pt x="3809" y="628"/>
                    <a:pt x="4373" y="796"/>
                    <a:pt x="4917" y="1005"/>
                  </a:cubicBezTo>
                  <a:cubicBezTo>
                    <a:pt x="5001" y="1026"/>
                    <a:pt x="5064" y="1047"/>
                    <a:pt x="5127" y="1089"/>
                  </a:cubicBezTo>
                  <a:cubicBezTo>
                    <a:pt x="5859" y="1340"/>
                    <a:pt x="6550" y="1654"/>
                    <a:pt x="7198" y="2051"/>
                  </a:cubicBezTo>
                  <a:cubicBezTo>
                    <a:pt x="7282" y="2093"/>
                    <a:pt x="7386" y="2156"/>
                    <a:pt x="7470" y="2198"/>
                  </a:cubicBezTo>
                  <a:cubicBezTo>
                    <a:pt x="9667" y="3495"/>
                    <a:pt x="11488" y="5315"/>
                    <a:pt x="12764" y="7512"/>
                  </a:cubicBezTo>
                  <a:cubicBezTo>
                    <a:pt x="12827" y="7596"/>
                    <a:pt x="12868" y="7701"/>
                    <a:pt x="12931" y="7784"/>
                  </a:cubicBezTo>
                  <a:cubicBezTo>
                    <a:pt x="13287" y="8433"/>
                    <a:pt x="13643" y="9144"/>
                    <a:pt x="13894" y="9835"/>
                  </a:cubicBezTo>
                  <a:cubicBezTo>
                    <a:pt x="13915" y="9918"/>
                    <a:pt x="13957" y="9981"/>
                    <a:pt x="13977" y="10044"/>
                  </a:cubicBezTo>
                  <a:cubicBezTo>
                    <a:pt x="14187" y="10609"/>
                    <a:pt x="14333" y="11174"/>
                    <a:pt x="14480" y="11760"/>
                  </a:cubicBezTo>
                  <a:cubicBezTo>
                    <a:pt x="14501" y="11802"/>
                    <a:pt x="14501" y="11864"/>
                    <a:pt x="14501" y="11927"/>
                  </a:cubicBezTo>
                  <a:cubicBezTo>
                    <a:pt x="14710" y="12931"/>
                    <a:pt x="14814" y="13957"/>
                    <a:pt x="14814" y="15003"/>
                  </a:cubicBezTo>
                  <a:lnTo>
                    <a:pt x="14961" y="15003"/>
                  </a:lnTo>
                  <a:cubicBezTo>
                    <a:pt x="14940" y="13915"/>
                    <a:pt x="14835" y="12931"/>
                    <a:pt x="14647" y="11969"/>
                  </a:cubicBezTo>
                  <a:cubicBezTo>
                    <a:pt x="14647" y="11906"/>
                    <a:pt x="14626" y="11864"/>
                    <a:pt x="14626" y="11781"/>
                  </a:cubicBezTo>
                  <a:cubicBezTo>
                    <a:pt x="14501" y="11195"/>
                    <a:pt x="14333" y="10630"/>
                    <a:pt x="14145" y="10086"/>
                  </a:cubicBezTo>
                  <a:cubicBezTo>
                    <a:pt x="14124" y="10023"/>
                    <a:pt x="14103" y="9939"/>
                    <a:pt x="14082" y="9898"/>
                  </a:cubicBezTo>
                  <a:cubicBezTo>
                    <a:pt x="13831" y="9186"/>
                    <a:pt x="13517" y="8537"/>
                    <a:pt x="13182" y="7889"/>
                  </a:cubicBezTo>
                  <a:cubicBezTo>
                    <a:pt x="13140" y="7805"/>
                    <a:pt x="13078" y="7701"/>
                    <a:pt x="13057" y="7617"/>
                  </a:cubicBezTo>
                  <a:cubicBezTo>
                    <a:pt x="11718" y="5211"/>
                    <a:pt x="9730" y="3223"/>
                    <a:pt x="7324" y="1884"/>
                  </a:cubicBezTo>
                  <a:cubicBezTo>
                    <a:pt x="7240" y="1842"/>
                    <a:pt x="7177" y="1779"/>
                    <a:pt x="7073" y="1758"/>
                  </a:cubicBezTo>
                  <a:cubicBezTo>
                    <a:pt x="6403" y="1423"/>
                    <a:pt x="5754" y="1110"/>
                    <a:pt x="5064" y="879"/>
                  </a:cubicBezTo>
                  <a:cubicBezTo>
                    <a:pt x="5001" y="838"/>
                    <a:pt x="4917" y="817"/>
                    <a:pt x="4876" y="796"/>
                  </a:cubicBezTo>
                  <a:cubicBezTo>
                    <a:pt x="4311" y="607"/>
                    <a:pt x="3746" y="461"/>
                    <a:pt x="3181" y="314"/>
                  </a:cubicBezTo>
                  <a:cubicBezTo>
                    <a:pt x="3118" y="294"/>
                    <a:pt x="3076" y="294"/>
                    <a:pt x="2993" y="294"/>
                  </a:cubicBezTo>
                  <a:cubicBezTo>
                    <a:pt x="2030" y="84"/>
                    <a:pt x="1026"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0"/>
            <p:cNvSpPr/>
            <p:nvPr/>
          </p:nvSpPr>
          <p:spPr>
            <a:xfrm>
              <a:off x="3118200" y="2320525"/>
              <a:ext cx="335325" cy="336375"/>
            </a:xfrm>
            <a:custGeom>
              <a:avLst/>
              <a:gdLst/>
              <a:ahLst/>
              <a:cxnLst/>
              <a:rect l="l" t="t" r="r" b="b"/>
              <a:pathLst>
                <a:path w="13413" h="13455" extrusionOk="0">
                  <a:moveTo>
                    <a:pt x="1" y="1"/>
                  </a:moveTo>
                  <a:lnTo>
                    <a:pt x="1" y="168"/>
                  </a:lnTo>
                  <a:cubicBezTo>
                    <a:pt x="1340" y="168"/>
                    <a:pt x="2616" y="378"/>
                    <a:pt x="3830" y="733"/>
                  </a:cubicBezTo>
                  <a:cubicBezTo>
                    <a:pt x="3892" y="775"/>
                    <a:pt x="3955" y="775"/>
                    <a:pt x="4039" y="796"/>
                  </a:cubicBezTo>
                  <a:cubicBezTo>
                    <a:pt x="4771" y="1026"/>
                    <a:pt x="5441" y="1319"/>
                    <a:pt x="6131" y="1654"/>
                  </a:cubicBezTo>
                  <a:cubicBezTo>
                    <a:pt x="6194" y="1717"/>
                    <a:pt x="6299" y="1758"/>
                    <a:pt x="6382" y="1821"/>
                  </a:cubicBezTo>
                  <a:cubicBezTo>
                    <a:pt x="8579" y="3014"/>
                    <a:pt x="10420" y="4855"/>
                    <a:pt x="11634" y="7073"/>
                  </a:cubicBezTo>
                  <a:cubicBezTo>
                    <a:pt x="11697" y="7157"/>
                    <a:pt x="11739" y="7261"/>
                    <a:pt x="11781" y="7324"/>
                  </a:cubicBezTo>
                  <a:cubicBezTo>
                    <a:pt x="12115" y="7994"/>
                    <a:pt x="12408" y="8684"/>
                    <a:pt x="12638" y="9417"/>
                  </a:cubicBezTo>
                  <a:cubicBezTo>
                    <a:pt x="12659" y="9500"/>
                    <a:pt x="12680" y="9563"/>
                    <a:pt x="12680" y="9626"/>
                  </a:cubicBezTo>
                  <a:cubicBezTo>
                    <a:pt x="13057" y="10839"/>
                    <a:pt x="13266" y="12116"/>
                    <a:pt x="13266" y="13455"/>
                  </a:cubicBezTo>
                  <a:lnTo>
                    <a:pt x="13413" y="13455"/>
                  </a:lnTo>
                  <a:cubicBezTo>
                    <a:pt x="13413" y="12095"/>
                    <a:pt x="13245" y="10839"/>
                    <a:pt x="12889" y="9668"/>
                  </a:cubicBezTo>
                  <a:cubicBezTo>
                    <a:pt x="12869" y="9584"/>
                    <a:pt x="12869" y="9521"/>
                    <a:pt x="12848" y="9479"/>
                  </a:cubicBezTo>
                  <a:cubicBezTo>
                    <a:pt x="12638" y="8768"/>
                    <a:pt x="12345" y="8098"/>
                    <a:pt x="12032" y="7471"/>
                  </a:cubicBezTo>
                  <a:cubicBezTo>
                    <a:pt x="11990" y="7387"/>
                    <a:pt x="11948" y="7282"/>
                    <a:pt x="11906" y="7199"/>
                  </a:cubicBezTo>
                  <a:cubicBezTo>
                    <a:pt x="10651" y="4792"/>
                    <a:pt x="8663" y="2805"/>
                    <a:pt x="6236" y="1528"/>
                  </a:cubicBezTo>
                  <a:cubicBezTo>
                    <a:pt x="6152" y="1466"/>
                    <a:pt x="6047" y="1445"/>
                    <a:pt x="5964" y="1403"/>
                  </a:cubicBezTo>
                  <a:cubicBezTo>
                    <a:pt x="5315" y="1089"/>
                    <a:pt x="4625" y="796"/>
                    <a:pt x="3934" y="587"/>
                  </a:cubicBezTo>
                  <a:cubicBezTo>
                    <a:pt x="3871" y="545"/>
                    <a:pt x="3788" y="524"/>
                    <a:pt x="3746" y="524"/>
                  </a:cubicBezTo>
                  <a:cubicBezTo>
                    <a:pt x="2574" y="189"/>
                    <a:pt x="13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0"/>
            <p:cNvSpPr/>
            <p:nvPr/>
          </p:nvSpPr>
          <p:spPr>
            <a:xfrm>
              <a:off x="3117675" y="2358200"/>
              <a:ext cx="298200" cy="297150"/>
            </a:xfrm>
            <a:custGeom>
              <a:avLst/>
              <a:gdLst/>
              <a:ahLst/>
              <a:cxnLst/>
              <a:rect l="l" t="t" r="r" b="b"/>
              <a:pathLst>
                <a:path w="11928" h="11886" extrusionOk="0">
                  <a:moveTo>
                    <a:pt x="1" y="0"/>
                  </a:moveTo>
                  <a:lnTo>
                    <a:pt x="1" y="147"/>
                  </a:lnTo>
                  <a:cubicBezTo>
                    <a:pt x="1800" y="147"/>
                    <a:pt x="3495" y="565"/>
                    <a:pt x="5043" y="1298"/>
                  </a:cubicBezTo>
                  <a:cubicBezTo>
                    <a:pt x="5127" y="1360"/>
                    <a:pt x="5232" y="1381"/>
                    <a:pt x="5315" y="1423"/>
                  </a:cubicBezTo>
                  <a:cubicBezTo>
                    <a:pt x="7491" y="2553"/>
                    <a:pt x="9333" y="4353"/>
                    <a:pt x="10462" y="6591"/>
                  </a:cubicBezTo>
                  <a:cubicBezTo>
                    <a:pt x="10504" y="6654"/>
                    <a:pt x="10546" y="6759"/>
                    <a:pt x="10588" y="6842"/>
                  </a:cubicBezTo>
                  <a:cubicBezTo>
                    <a:pt x="11320" y="8370"/>
                    <a:pt x="11739" y="10086"/>
                    <a:pt x="11739" y="11885"/>
                  </a:cubicBezTo>
                  <a:lnTo>
                    <a:pt x="11906" y="11885"/>
                  </a:lnTo>
                  <a:cubicBezTo>
                    <a:pt x="11927" y="10148"/>
                    <a:pt x="11530" y="8495"/>
                    <a:pt x="10860" y="7010"/>
                  </a:cubicBezTo>
                  <a:cubicBezTo>
                    <a:pt x="10797" y="6926"/>
                    <a:pt x="10776" y="6822"/>
                    <a:pt x="10713" y="6738"/>
                  </a:cubicBezTo>
                  <a:cubicBezTo>
                    <a:pt x="9542" y="4311"/>
                    <a:pt x="7575" y="2344"/>
                    <a:pt x="5148" y="1172"/>
                  </a:cubicBezTo>
                  <a:cubicBezTo>
                    <a:pt x="5064" y="1109"/>
                    <a:pt x="4980" y="1088"/>
                    <a:pt x="4876" y="1047"/>
                  </a:cubicBezTo>
                  <a:cubicBezTo>
                    <a:pt x="3390" y="356"/>
                    <a:pt x="1737"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0"/>
            <p:cNvSpPr/>
            <p:nvPr/>
          </p:nvSpPr>
          <p:spPr>
            <a:xfrm>
              <a:off x="3118200" y="2396375"/>
              <a:ext cx="258950" cy="258975"/>
            </a:xfrm>
            <a:custGeom>
              <a:avLst/>
              <a:gdLst/>
              <a:ahLst/>
              <a:cxnLst/>
              <a:rect l="l" t="t" r="r" b="b"/>
              <a:pathLst>
                <a:path w="10358" h="10359" extrusionOk="0">
                  <a:moveTo>
                    <a:pt x="1" y="1"/>
                  </a:moveTo>
                  <a:lnTo>
                    <a:pt x="1" y="168"/>
                  </a:lnTo>
                  <a:cubicBezTo>
                    <a:pt x="5629" y="168"/>
                    <a:pt x="10211" y="4750"/>
                    <a:pt x="10211" y="10358"/>
                  </a:cubicBezTo>
                  <a:lnTo>
                    <a:pt x="10358" y="10358"/>
                  </a:lnTo>
                  <a:cubicBezTo>
                    <a:pt x="10358" y="4667"/>
                    <a:pt x="5713"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0"/>
            <p:cNvSpPr/>
            <p:nvPr/>
          </p:nvSpPr>
          <p:spPr>
            <a:xfrm>
              <a:off x="3118200" y="2435100"/>
              <a:ext cx="220250" cy="220250"/>
            </a:xfrm>
            <a:custGeom>
              <a:avLst/>
              <a:gdLst/>
              <a:ahLst/>
              <a:cxnLst/>
              <a:rect l="l" t="t" r="r" b="b"/>
              <a:pathLst>
                <a:path w="8810" h="8810" extrusionOk="0">
                  <a:moveTo>
                    <a:pt x="1" y="0"/>
                  </a:moveTo>
                  <a:lnTo>
                    <a:pt x="1" y="168"/>
                  </a:lnTo>
                  <a:cubicBezTo>
                    <a:pt x="4771" y="168"/>
                    <a:pt x="8663" y="4038"/>
                    <a:pt x="8663" y="8809"/>
                  </a:cubicBezTo>
                  <a:lnTo>
                    <a:pt x="8809" y="8809"/>
                  </a:lnTo>
                  <a:cubicBezTo>
                    <a:pt x="8809" y="3955"/>
                    <a:pt x="485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0"/>
            <p:cNvSpPr/>
            <p:nvPr/>
          </p:nvSpPr>
          <p:spPr>
            <a:xfrm>
              <a:off x="3118200" y="2473800"/>
              <a:ext cx="182050" cy="181550"/>
            </a:xfrm>
            <a:custGeom>
              <a:avLst/>
              <a:gdLst/>
              <a:ahLst/>
              <a:cxnLst/>
              <a:rect l="l" t="t" r="r" b="b"/>
              <a:pathLst>
                <a:path w="7282" h="7262" extrusionOk="0">
                  <a:moveTo>
                    <a:pt x="1" y="1"/>
                  </a:moveTo>
                  <a:lnTo>
                    <a:pt x="1" y="147"/>
                  </a:lnTo>
                  <a:cubicBezTo>
                    <a:pt x="3934" y="147"/>
                    <a:pt x="7115" y="3348"/>
                    <a:pt x="7115" y="7261"/>
                  </a:cubicBezTo>
                  <a:lnTo>
                    <a:pt x="7282" y="7261"/>
                  </a:lnTo>
                  <a:cubicBezTo>
                    <a:pt x="7282" y="3244"/>
                    <a:pt x="403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0"/>
            <p:cNvSpPr/>
            <p:nvPr/>
          </p:nvSpPr>
          <p:spPr>
            <a:xfrm>
              <a:off x="3118200" y="2512500"/>
              <a:ext cx="143350" cy="142850"/>
            </a:xfrm>
            <a:custGeom>
              <a:avLst/>
              <a:gdLst/>
              <a:ahLst/>
              <a:cxnLst/>
              <a:rect l="l" t="t" r="r" b="b"/>
              <a:pathLst>
                <a:path w="5734" h="5714" extrusionOk="0">
                  <a:moveTo>
                    <a:pt x="1" y="1"/>
                  </a:moveTo>
                  <a:lnTo>
                    <a:pt x="1" y="147"/>
                  </a:lnTo>
                  <a:cubicBezTo>
                    <a:pt x="3097" y="147"/>
                    <a:pt x="5566" y="2658"/>
                    <a:pt x="5566" y="5713"/>
                  </a:cubicBezTo>
                  <a:lnTo>
                    <a:pt x="5734" y="5713"/>
                  </a:lnTo>
                  <a:cubicBezTo>
                    <a:pt x="5734" y="2554"/>
                    <a:pt x="3160"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0"/>
            <p:cNvSpPr/>
            <p:nvPr/>
          </p:nvSpPr>
          <p:spPr>
            <a:xfrm>
              <a:off x="3118200" y="2550175"/>
              <a:ext cx="105175" cy="104650"/>
            </a:xfrm>
            <a:custGeom>
              <a:avLst/>
              <a:gdLst/>
              <a:ahLst/>
              <a:cxnLst/>
              <a:rect l="l" t="t" r="r" b="b"/>
              <a:pathLst>
                <a:path w="4207" h="4186" extrusionOk="0">
                  <a:moveTo>
                    <a:pt x="1" y="0"/>
                  </a:moveTo>
                  <a:lnTo>
                    <a:pt x="1" y="168"/>
                  </a:lnTo>
                  <a:cubicBezTo>
                    <a:pt x="2218" y="168"/>
                    <a:pt x="4039" y="1967"/>
                    <a:pt x="4039" y="4185"/>
                  </a:cubicBezTo>
                  <a:lnTo>
                    <a:pt x="4185" y="4185"/>
                  </a:lnTo>
                  <a:cubicBezTo>
                    <a:pt x="4206" y="1884"/>
                    <a:pt x="232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0"/>
            <p:cNvSpPr/>
            <p:nvPr/>
          </p:nvSpPr>
          <p:spPr>
            <a:xfrm>
              <a:off x="3118200" y="2588875"/>
              <a:ext cx="66975" cy="66475"/>
            </a:xfrm>
            <a:custGeom>
              <a:avLst/>
              <a:gdLst/>
              <a:ahLst/>
              <a:cxnLst/>
              <a:rect l="l" t="t" r="r" b="b"/>
              <a:pathLst>
                <a:path w="2679" h="2659" extrusionOk="0">
                  <a:moveTo>
                    <a:pt x="1" y="1"/>
                  </a:moveTo>
                  <a:lnTo>
                    <a:pt x="1" y="147"/>
                  </a:lnTo>
                  <a:cubicBezTo>
                    <a:pt x="1381" y="147"/>
                    <a:pt x="2511" y="1277"/>
                    <a:pt x="2511" y="2658"/>
                  </a:cubicBezTo>
                  <a:lnTo>
                    <a:pt x="2679" y="2658"/>
                  </a:lnTo>
                  <a:cubicBezTo>
                    <a:pt x="2679" y="1193"/>
                    <a:pt x="1465"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0"/>
            <p:cNvSpPr/>
            <p:nvPr/>
          </p:nvSpPr>
          <p:spPr>
            <a:xfrm>
              <a:off x="3699350" y="2164125"/>
              <a:ext cx="488600" cy="488600"/>
            </a:xfrm>
            <a:custGeom>
              <a:avLst/>
              <a:gdLst/>
              <a:ahLst/>
              <a:cxnLst/>
              <a:rect l="l" t="t" r="r" b="b"/>
              <a:pathLst>
                <a:path w="19544" h="19544" extrusionOk="0">
                  <a:moveTo>
                    <a:pt x="19543" y="1"/>
                  </a:moveTo>
                  <a:cubicBezTo>
                    <a:pt x="18916" y="1"/>
                    <a:pt x="18288" y="43"/>
                    <a:pt x="17660" y="84"/>
                  </a:cubicBezTo>
                  <a:cubicBezTo>
                    <a:pt x="17618" y="84"/>
                    <a:pt x="17556" y="84"/>
                    <a:pt x="17514" y="105"/>
                  </a:cubicBezTo>
                  <a:cubicBezTo>
                    <a:pt x="17032" y="168"/>
                    <a:pt x="16572" y="210"/>
                    <a:pt x="16091" y="315"/>
                  </a:cubicBezTo>
                  <a:cubicBezTo>
                    <a:pt x="16049" y="315"/>
                    <a:pt x="15986" y="356"/>
                    <a:pt x="15944" y="356"/>
                  </a:cubicBezTo>
                  <a:cubicBezTo>
                    <a:pt x="15442" y="440"/>
                    <a:pt x="14961" y="566"/>
                    <a:pt x="14501" y="691"/>
                  </a:cubicBezTo>
                  <a:cubicBezTo>
                    <a:pt x="14438" y="712"/>
                    <a:pt x="14396" y="712"/>
                    <a:pt x="14333" y="733"/>
                  </a:cubicBezTo>
                  <a:cubicBezTo>
                    <a:pt x="13852" y="880"/>
                    <a:pt x="13329" y="1026"/>
                    <a:pt x="12848" y="1214"/>
                  </a:cubicBezTo>
                  <a:cubicBezTo>
                    <a:pt x="12806" y="1235"/>
                    <a:pt x="12743" y="1256"/>
                    <a:pt x="12701" y="1256"/>
                  </a:cubicBezTo>
                  <a:cubicBezTo>
                    <a:pt x="12136" y="1486"/>
                    <a:pt x="11613" y="1716"/>
                    <a:pt x="11090" y="1947"/>
                  </a:cubicBezTo>
                  <a:cubicBezTo>
                    <a:pt x="11048" y="1968"/>
                    <a:pt x="10965" y="2009"/>
                    <a:pt x="10923" y="2030"/>
                  </a:cubicBezTo>
                  <a:cubicBezTo>
                    <a:pt x="10253" y="2344"/>
                    <a:pt x="9626" y="2700"/>
                    <a:pt x="9040" y="3097"/>
                  </a:cubicBezTo>
                  <a:lnTo>
                    <a:pt x="8789" y="3265"/>
                  </a:lnTo>
                  <a:cubicBezTo>
                    <a:pt x="6592" y="4729"/>
                    <a:pt x="4708" y="6613"/>
                    <a:pt x="3244" y="8810"/>
                  </a:cubicBezTo>
                  <a:lnTo>
                    <a:pt x="3097" y="9040"/>
                  </a:lnTo>
                  <a:cubicBezTo>
                    <a:pt x="2700" y="9647"/>
                    <a:pt x="2365" y="10274"/>
                    <a:pt x="2030" y="10923"/>
                  </a:cubicBezTo>
                  <a:cubicBezTo>
                    <a:pt x="1988" y="10965"/>
                    <a:pt x="1967" y="11048"/>
                    <a:pt x="1947" y="11111"/>
                  </a:cubicBezTo>
                  <a:cubicBezTo>
                    <a:pt x="1675" y="11634"/>
                    <a:pt x="1465" y="12157"/>
                    <a:pt x="1256" y="12701"/>
                  </a:cubicBezTo>
                  <a:cubicBezTo>
                    <a:pt x="1235" y="12743"/>
                    <a:pt x="1214" y="12806"/>
                    <a:pt x="1214" y="12848"/>
                  </a:cubicBezTo>
                  <a:cubicBezTo>
                    <a:pt x="1026" y="13350"/>
                    <a:pt x="879" y="13852"/>
                    <a:pt x="733" y="14354"/>
                  </a:cubicBezTo>
                  <a:cubicBezTo>
                    <a:pt x="712" y="14396"/>
                    <a:pt x="712" y="14459"/>
                    <a:pt x="691" y="14501"/>
                  </a:cubicBezTo>
                  <a:cubicBezTo>
                    <a:pt x="566" y="14982"/>
                    <a:pt x="461" y="15463"/>
                    <a:pt x="356" y="15945"/>
                  </a:cubicBezTo>
                  <a:cubicBezTo>
                    <a:pt x="356" y="15986"/>
                    <a:pt x="315" y="16049"/>
                    <a:pt x="315" y="16091"/>
                  </a:cubicBezTo>
                  <a:cubicBezTo>
                    <a:pt x="252" y="16572"/>
                    <a:pt x="168" y="17033"/>
                    <a:pt x="105" y="17514"/>
                  </a:cubicBezTo>
                  <a:cubicBezTo>
                    <a:pt x="105" y="17556"/>
                    <a:pt x="105" y="17618"/>
                    <a:pt x="84" y="17660"/>
                  </a:cubicBezTo>
                  <a:cubicBezTo>
                    <a:pt x="22" y="18288"/>
                    <a:pt x="1" y="18916"/>
                    <a:pt x="1" y="19543"/>
                  </a:cubicBezTo>
                  <a:lnTo>
                    <a:pt x="168" y="19543"/>
                  </a:lnTo>
                  <a:cubicBezTo>
                    <a:pt x="84" y="18999"/>
                    <a:pt x="105" y="18372"/>
                    <a:pt x="168" y="17744"/>
                  </a:cubicBezTo>
                  <a:cubicBezTo>
                    <a:pt x="168" y="17702"/>
                    <a:pt x="168" y="17639"/>
                    <a:pt x="189" y="17577"/>
                  </a:cubicBezTo>
                  <a:cubicBezTo>
                    <a:pt x="252" y="17116"/>
                    <a:pt x="315" y="16614"/>
                    <a:pt x="398" y="16175"/>
                  </a:cubicBezTo>
                  <a:cubicBezTo>
                    <a:pt x="398" y="16133"/>
                    <a:pt x="419" y="16070"/>
                    <a:pt x="419" y="16007"/>
                  </a:cubicBezTo>
                  <a:cubicBezTo>
                    <a:pt x="524" y="15526"/>
                    <a:pt x="628" y="15045"/>
                    <a:pt x="775" y="14543"/>
                  </a:cubicBezTo>
                  <a:cubicBezTo>
                    <a:pt x="796" y="14501"/>
                    <a:pt x="796" y="14438"/>
                    <a:pt x="817" y="14396"/>
                  </a:cubicBezTo>
                  <a:cubicBezTo>
                    <a:pt x="942" y="13873"/>
                    <a:pt x="1131" y="13371"/>
                    <a:pt x="1319" y="12869"/>
                  </a:cubicBezTo>
                  <a:cubicBezTo>
                    <a:pt x="1340" y="12827"/>
                    <a:pt x="1361" y="12764"/>
                    <a:pt x="1361" y="12722"/>
                  </a:cubicBezTo>
                  <a:cubicBezTo>
                    <a:pt x="1570" y="12178"/>
                    <a:pt x="1821" y="11613"/>
                    <a:pt x="2072" y="11090"/>
                  </a:cubicBezTo>
                  <a:cubicBezTo>
                    <a:pt x="2093" y="11048"/>
                    <a:pt x="2135" y="10965"/>
                    <a:pt x="2177" y="10923"/>
                  </a:cubicBezTo>
                  <a:cubicBezTo>
                    <a:pt x="2511" y="10232"/>
                    <a:pt x="2888" y="9605"/>
                    <a:pt x="3307" y="8977"/>
                  </a:cubicBezTo>
                  <a:cubicBezTo>
                    <a:pt x="3348" y="8893"/>
                    <a:pt x="3411" y="8831"/>
                    <a:pt x="3453" y="8726"/>
                  </a:cubicBezTo>
                  <a:cubicBezTo>
                    <a:pt x="4855" y="6696"/>
                    <a:pt x="6571" y="4960"/>
                    <a:pt x="8621" y="3558"/>
                  </a:cubicBezTo>
                  <a:cubicBezTo>
                    <a:pt x="8684" y="3516"/>
                    <a:pt x="8768" y="3453"/>
                    <a:pt x="8872" y="3411"/>
                  </a:cubicBezTo>
                  <a:cubicBezTo>
                    <a:pt x="9500" y="2993"/>
                    <a:pt x="10149" y="2616"/>
                    <a:pt x="10818" y="2281"/>
                  </a:cubicBezTo>
                  <a:cubicBezTo>
                    <a:pt x="10860" y="2261"/>
                    <a:pt x="10944" y="2240"/>
                    <a:pt x="10986" y="2177"/>
                  </a:cubicBezTo>
                  <a:cubicBezTo>
                    <a:pt x="11509" y="1926"/>
                    <a:pt x="12074" y="1675"/>
                    <a:pt x="12618" y="1465"/>
                  </a:cubicBezTo>
                  <a:cubicBezTo>
                    <a:pt x="12659" y="1444"/>
                    <a:pt x="12722" y="1424"/>
                    <a:pt x="12764" y="1424"/>
                  </a:cubicBezTo>
                  <a:cubicBezTo>
                    <a:pt x="13266" y="1235"/>
                    <a:pt x="13768" y="1089"/>
                    <a:pt x="14291" y="921"/>
                  </a:cubicBezTo>
                  <a:cubicBezTo>
                    <a:pt x="14333" y="900"/>
                    <a:pt x="14396" y="900"/>
                    <a:pt x="14438" y="880"/>
                  </a:cubicBezTo>
                  <a:cubicBezTo>
                    <a:pt x="14919" y="733"/>
                    <a:pt x="15421" y="649"/>
                    <a:pt x="15903" y="524"/>
                  </a:cubicBezTo>
                  <a:cubicBezTo>
                    <a:pt x="15965" y="524"/>
                    <a:pt x="16007" y="503"/>
                    <a:pt x="16070" y="503"/>
                  </a:cubicBezTo>
                  <a:cubicBezTo>
                    <a:pt x="16530" y="419"/>
                    <a:pt x="17012" y="356"/>
                    <a:pt x="17472" y="294"/>
                  </a:cubicBezTo>
                  <a:cubicBezTo>
                    <a:pt x="17535" y="294"/>
                    <a:pt x="17576" y="294"/>
                    <a:pt x="17639" y="273"/>
                  </a:cubicBezTo>
                  <a:cubicBezTo>
                    <a:pt x="18267" y="210"/>
                    <a:pt x="18895" y="168"/>
                    <a:pt x="19543" y="168"/>
                  </a:cubicBezTo>
                  <a:lnTo>
                    <a:pt x="195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0"/>
            <p:cNvSpPr/>
            <p:nvPr/>
          </p:nvSpPr>
          <p:spPr>
            <a:xfrm>
              <a:off x="3738075" y="2203375"/>
              <a:ext cx="449875" cy="450925"/>
            </a:xfrm>
            <a:custGeom>
              <a:avLst/>
              <a:gdLst/>
              <a:ahLst/>
              <a:cxnLst/>
              <a:rect l="l" t="t" r="r" b="b"/>
              <a:pathLst>
                <a:path w="17995" h="18037" extrusionOk="0">
                  <a:moveTo>
                    <a:pt x="17994" y="0"/>
                  </a:moveTo>
                  <a:cubicBezTo>
                    <a:pt x="17283" y="0"/>
                    <a:pt x="16592" y="63"/>
                    <a:pt x="15902" y="146"/>
                  </a:cubicBezTo>
                  <a:cubicBezTo>
                    <a:pt x="15860" y="146"/>
                    <a:pt x="15797" y="146"/>
                    <a:pt x="15755" y="167"/>
                  </a:cubicBezTo>
                  <a:cubicBezTo>
                    <a:pt x="15253" y="209"/>
                    <a:pt x="14751" y="314"/>
                    <a:pt x="14291" y="398"/>
                  </a:cubicBezTo>
                  <a:cubicBezTo>
                    <a:pt x="14228" y="398"/>
                    <a:pt x="14186" y="418"/>
                    <a:pt x="14123" y="418"/>
                  </a:cubicBezTo>
                  <a:cubicBezTo>
                    <a:pt x="13600" y="523"/>
                    <a:pt x="13098" y="670"/>
                    <a:pt x="12617" y="837"/>
                  </a:cubicBezTo>
                  <a:cubicBezTo>
                    <a:pt x="12554" y="879"/>
                    <a:pt x="12512" y="879"/>
                    <a:pt x="12450" y="900"/>
                  </a:cubicBezTo>
                  <a:cubicBezTo>
                    <a:pt x="11906" y="1088"/>
                    <a:pt x="11362" y="1297"/>
                    <a:pt x="10797" y="1527"/>
                  </a:cubicBezTo>
                  <a:cubicBezTo>
                    <a:pt x="10755" y="1548"/>
                    <a:pt x="10671" y="1569"/>
                    <a:pt x="10629" y="1611"/>
                  </a:cubicBezTo>
                  <a:cubicBezTo>
                    <a:pt x="9939" y="1925"/>
                    <a:pt x="9311" y="2260"/>
                    <a:pt x="8683" y="2615"/>
                  </a:cubicBezTo>
                  <a:lnTo>
                    <a:pt x="8453" y="2783"/>
                  </a:lnTo>
                  <a:cubicBezTo>
                    <a:pt x="6172" y="4227"/>
                    <a:pt x="4206" y="6152"/>
                    <a:pt x="2783" y="8453"/>
                  </a:cubicBezTo>
                  <a:lnTo>
                    <a:pt x="2615" y="8683"/>
                  </a:lnTo>
                  <a:cubicBezTo>
                    <a:pt x="2218" y="9311"/>
                    <a:pt x="1883" y="9981"/>
                    <a:pt x="1590" y="10629"/>
                  </a:cubicBezTo>
                  <a:cubicBezTo>
                    <a:pt x="1569" y="10671"/>
                    <a:pt x="1548" y="10755"/>
                    <a:pt x="1527" y="10818"/>
                  </a:cubicBezTo>
                  <a:cubicBezTo>
                    <a:pt x="1276" y="11341"/>
                    <a:pt x="1067" y="11885"/>
                    <a:pt x="900" y="12450"/>
                  </a:cubicBezTo>
                  <a:cubicBezTo>
                    <a:pt x="858" y="12512"/>
                    <a:pt x="858" y="12554"/>
                    <a:pt x="837" y="12617"/>
                  </a:cubicBezTo>
                  <a:cubicBezTo>
                    <a:pt x="690" y="13119"/>
                    <a:pt x="544" y="13642"/>
                    <a:pt x="418" y="14123"/>
                  </a:cubicBezTo>
                  <a:cubicBezTo>
                    <a:pt x="398" y="14186"/>
                    <a:pt x="398" y="14228"/>
                    <a:pt x="398" y="14291"/>
                  </a:cubicBezTo>
                  <a:cubicBezTo>
                    <a:pt x="293" y="14751"/>
                    <a:pt x="209" y="15253"/>
                    <a:pt x="167" y="15756"/>
                  </a:cubicBezTo>
                  <a:cubicBezTo>
                    <a:pt x="167" y="15797"/>
                    <a:pt x="126" y="15860"/>
                    <a:pt x="126" y="15902"/>
                  </a:cubicBezTo>
                  <a:cubicBezTo>
                    <a:pt x="63" y="16592"/>
                    <a:pt x="0" y="17304"/>
                    <a:pt x="0" y="18036"/>
                  </a:cubicBezTo>
                  <a:lnTo>
                    <a:pt x="167" y="18036"/>
                  </a:lnTo>
                  <a:cubicBezTo>
                    <a:pt x="84" y="17346"/>
                    <a:pt x="105" y="16655"/>
                    <a:pt x="209" y="15944"/>
                  </a:cubicBezTo>
                  <a:cubicBezTo>
                    <a:pt x="209" y="15881"/>
                    <a:pt x="209" y="15839"/>
                    <a:pt x="230" y="15776"/>
                  </a:cubicBezTo>
                  <a:cubicBezTo>
                    <a:pt x="293" y="15295"/>
                    <a:pt x="398" y="14793"/>
                    <a:pt x="502" y="14312"/>
                  </a:cubicBezTo>
                  <a:cubicBezTo>
                    <a:pt x="502" y="14270"/>
                    <a:pt x="523" y="14207"/>
                    <a:pt x="523" y="14165"/>
                  </a:cubicBezTo>
                  <a:cubicBezTo>
                    <a:pt x="628" y="13642"/>
                    <a:pt x="795" y="13119"/>
                    <a:pt x="942" y="12617"/>
                  </a:cubicBezTo>
                  <a:cubicBezTo>
                    <a:pt x="962" y="12575"/>
                    <a:pt x="962" y="12512"/>
                    <a:pt x="1004" y="12450"/>
                  </a:cubicBezTo>
                  <a:cubicBezTo>
                    <a:pt x="1172" y="11885"/>
                    <a:pt x="1381" y="11341"/>
                    <a:pt x="1653" y="10776"/>
                  </a:cubicBezTo>
                  <a:cubicBezTo>
                    <a:pt x="1674" y="10734"/>
                    <a:pt x="1695" y="10650"/>
                    <a:pt x="1737" y="10608"/>
                  </a:cubicBezTo>
                  <a:cubicBezTo>
                    <a:pt x="2051" y="9897"/>
                    <a:pt x="2406" y="9248"/>
                    <a:pt x="2825" y="8600"/>
                  </a:cubicBezTo>
                  <a:cubicBezTo>
                    <a:pt x="2887" y="8516"/>
                    <a:pt x="2929" y="8411"/>
                    <a:pt x="2992" y="8328"/>
                  </a:cubicBezTo>
                  <a:cubicBezTo>
                    <a:pt x="4352" y="6235"/>
                    <a:pt x="6152" y="4436"/>
                    <a:pt x="8244" y="3076"/>
                  </a:cubicBezTo>
                  <a:cubicBezTo>
                    <a:pt x="8328" y="3013"/>
                    <a:pt x="8390" y="2971"/>
                    <a:pt x="8495" y="2908"/>
                  </a:cubicBezTo>
                  <a:cubicBezTo>
                    <a:pt x="9165" y="2511"/>
                    <a:pt x="9813" y="2155"/>
                    <a:pt x="10525" y="1820"/>
                  </a:cubicBezTo>
                  <a:cubicBezTo>
                    <a:pt x="10566" y="1779"/>
                    <a:pt x="10650" y="1758"/>
                    <a:pt x="10692" y="1737"/>
                  </a:cubicBezTo>
                  <a:cubicBezTo>
                    <a:pt x="11257" y="1507"/>
                    <a:pt x="11801" y="1255"/>
                    <a:pt x="12366" y="1088"/>
                  </a:cubicBezTo>
                  <a:cubicBezTo>
                    <a:pt x="12429" y="1046"/>
                    <a:pt x="12470" y="1046"/>
                    <a:pt x="12533" y="1025"/>
                  </a:cubicBezTo>
                  <a:cubicBezTo>
                    <a:pt x="13035" y="879"/>
                    <a:pt x="13559" y="711"/>
                    <a:pt x="14082" y="607"/>
                  </a:cubicBezTo>
                  <a:cubicBezTo>
                    <a:pt x="14123" y="607"/>
                    <a:pt x="14186" y="586"/>
                    <a:pt x="14228" y="586"/>
                  </a:cubicBezTo>
                  <a:cubicBezTo>
                    <a:pt x="14709" y="481"/>
                    <a:pt x="15191" y="398"/>
                    <a:pt x="15693" y="314"/>
                  </a:cubicBezTo>
                  <a:cubicBezTo>
                    <a:pt x="15755" y="314"/>
                    <a:pt x="15797" y="293"/>
                    <a:pt x="15860" y="293"/>
                  </a:cubicBezTo>
                  <a:cubicBezTo>
                    <a:pt x="16551" y="209"/>
                    <a:pt x="17262" y="167"/>
                    <a:pt x="17994" y="167"/>
                  </a:cubicBezTo>
                  <a:lnTo>
                    <a:pt x="179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0"/>
            <p:cNvSpPr/>
            <p:nvPr/>
          </p:nvSpPr>
          <p:spPr>
            <a:xfrm>
              <a:off x="3774150" y="2243650"/>
              <a:ext cx="412750" cy="412200"/>
            </a:xfrm>
            <a:custGeom>
              <a:avLst/>
              <a:gdLst/>
              <a:ahLst/>
              <a:cxnLst/>
              <a:rect l="l" t="t" r="r" b="b"/>
              <a:pathLst>
                <a:path w="16510" h="16488" extrusionOk="0">
                  <a:moveTo>
                    <a:pt x="16509" y="0"/>
                  </a:moveTo>
                  <a:cubicBezTo>
                    <a:pt x="15673" y="0"/>
                    <a:pt x="14857" y="42"/>
                    <a:pt x="14040" y="168"/>
                  </a:cubicBezTo>
                  <a:cubicBezTo>
                    <a:pt x="13999" y="168"/>
                    <a:pt x="13936" y="209"/>
                    <a:pt x="13894" y="209"/>
                  </a:cubicBezTo>
                  <a:cubicBezTo>
                    <a:pt x="13371" y="293"/>
                    <a:pt x="12848" y="398"/>
                    <a:pt x="12346" y="523"/>
                  </a:cubicBezTo>
                  <a:cubicBezTo>
                    <a:pt x="12283" y="544"/>
                    <a:pt x="12241" y="544"/>
                    <a:pt x="12157" y="565"/>
                  </a:cubicBezTo>
                  <a:cubicBezTo>
                    <a:pt x="11592" y="732"/>
                    <a:pt x="11027" y="921"/>
                    <a:pt x="10483" y="1130"/>
                  </a:cubicBezTo>
                  <a:cubicBezTo>
                    <a:pt x="10442" y="1151"/>
                    <a:pt x="10358" y="1172"/>
                    <a:pt x="10295" y="1193"/>
                  </a:cubicBezTo>
                  <a:cubicBezTo>
                    <a:pt x="9626" y="1486"/>
                    <a:pt x="8935" y="1800"/>
                    <a:pt x="8307" y="2176"/>
                  </a:cubicBezTo>
                  <a:cubicBezTo>
                    <a:pt x="8245" y="2218"/>
                    <a:pt x="8161" y="2260"/>
                    <a:pt x="8056" y="2323"/>
                  </a:cubicBezTo>
                  <a:cubicBezTo>
                    <a:pt x="5692" y="3745"/>
                    <a:pt x="3746" y="5691"/>
                    <a:pt x="2323" y="8056"/>
                  </a:cubicBezTo>
                  <a:cubicBezTo>
                    <a:pt x="2281" y="8139"/>
                    <a:pt x="2219" y="8202"/>
                    <a:pt x="2177" y="8307"/>
                  </a:cubicBezTo>
                  <a:cubicBezTo>
                    <a:pt x="1800" y="8935"/>
                    <a:pt x="1486" y="9625"/>
                    <a:pt x="1193" y="10295"/>
                  </a:cubicBezTo>
                  <a:cubicBezTo>
                    <a:pt x="1172" y="10357"/>
                    <a:pt x="1152" y="10441"/>
                    <a:pt x="1131" y="10483"/>
                  </a:cubicBezTo>
                  <a:cubicBezTo>
                    <a:pt x="921" y="11027"/>
                    <a:pt x="733" y="11592"/>
                    <a:pt x="566" y="12157"/>
                  </a:cubicBezTo>
                  <a:cubicBezTo>
                    <a:pt x="545" y="12220"/>
                    <a:pt x="545" y="12261"/>
                    <a:pt x="524" y="12345"/>
                  </a:cubicBezTo>
                  <a:cubicBezTo>
                    <a:pt x="398" y="12826"/>
                    <a:pt x="294" y="13349"/>
                    <a:pt x="210" y="13872"/>
                  </a:cubicBezTo>
                  <a:cubicBezTo>
                    <a:pt x="210" y="13935"/>
                    <a:pt x="189" y="13977"/>
                    <a:pt x="189" y="14040"/>
                  </a:cubicBezTo>
                  <a:cubicBezTo>
                    <a:pt x="43" y="14856"/>
                    <a:pt x="1" y="15672"/>
                    <a:pt x="1" y="16488"/>
                  </a:cubicBezTo>
                  <a:lnTo>
                    <a:pt x="147" y="16488"/>
                  </a:lnTo>
                  <a:cubicBezTo>
                    <a:pt x="147" y="15609"/>
                    <a:pt x="231" y="14772"/>
                    <a:pt x="356" y="13956"/>
                  </a:cubicBezTo>
                  <a:cubicBezTo>
                    <a:pt x="356" y="13914"/>
                    <a:pt x="398" y="13852"/>
                    <a:pt x="398" y="13810"/>
                  </a:cubicBezTo>
                  <a:cubicBezTo>
                    <a:pt x="461" y="13287"/>
                    <a:pt x="608" y="12764"/>
                    <a:pt x="733" y="12261"/>
                  </a:cubicBezTo>
                  <a:cubicBezTo>
                    <a:pt x="754" y="12220"/>
                    <a:pt x="754" y="12157"/>
                    <a:pt x="775" y="12073"/>
                  </a:cubicBezTo>
                  <a:cubicBezTo>
                    <a:pt x="942" y="11508"/>
                    <a:pt x="1152" y="10922"/>
                    <a:pt x="1361" y="10378"/>
                  </a:cubicBezTo>
                  <a:cubicBezTo>
                    <a:pt x="1382" y="10336"/>
                    <a:pt x="1403" y="10253"/>
                    <a:pt x="1444" y="10190"/>
                  </a:cubicBezTo>
                  <a:cubicBezTo>
                    <a:pt x="1716" y="9499"/>
                    <a:pt x="2072" y="8809"/>
                    <a:pt x="2449" y="8160"/>
                  </a:cubicBezTo>
                  <a:cubicBezTo>
                    <a:pt x="2512" y="8077"/>
                    <a:pt x="2553" y="7972"/>
                    <a:pt x="2616" y="7888"/>
                  </a:cubicBezTo>
                  <a:cubicBezTo>
                    <a:pt x="3955" y="5754"/>
                    <a:pt x="5776" y="3913"/>
                    <a:pt x="7931" y="2595"/>
                  </a:cubicBezTo>
                  <a:cubicBezTo>
                    <a:pt x="7994" y="2532"/>
                    <a:pt x="8098" y="2490"/>
                    <a:pt x="8182" y="2427"/>
                  </a:cubicBezTo>
                  <a:cubicBezTo>
                    <a:pt x="8831" y="2030"/>
                    <a:pt x="9521" y="1695"/>
                    <a:pt x="10232" y="1402"/>
                  </a:cubicBezTo>
                  <a:cubicBezTo>
                    <a:pt x="10295" y="1381"/>
                    <a:pt x="10358" y="1360"/>
                    <a:pt x="10400" y="1339"/>
                  </a:cubicBezTo>
                  <a:cubicBezTo>
                    <a:pt x="10965" y="1088"/>
                    <a:pt x="11530" y="921"/>
                    <a:pt x="12116" y="753"/>
                  </a:cubicBezTo>
                  <a:cubicBezTo>
                    <a:pt x="12157" y="732"/>
                    <a:pt x="12220" y="732"/>
                    <a:pt x="12283" y="712"/>
                  </a:cubicBezTo>
                  <a:cubicBezTo>
                    <a:pt x="12785" y="565"/>
                    <a:pt x="13308" y="460"/>
                    <a:pt x="13831" y="356"/>
                  </a:cubicBezTo>
                  <a:cubicBezTo>
                    <a:pt x="13894" y="356"/>
                    <a:pt x="13936" y="335"/>
                    <a:pt x="13999" y="335"/>
                  </a:cubicBezTo>
                  <a:cubicBezTo>
                    <a:pt x="14794" y="209"/>
                    <a:pt x="15631" y="147"/>
                    <a:pt x="16509" y="147"/>
                  </a:cubicBezTo>
                  <a:lnTo>
                    <a:pt x="165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0"/>
            <p:cNvSpPr/>
            <p:nvPr/>
          </p:nvSpPr>
          <p:spPr>
            <a:xfrm>
              <a:off x="3813400" y="2280775"/>
              <a:ext cx="373500" cy="373525"/>
            </a:xfrm>
            <a:custGeom>
              <a:avLst/>
              <a:gdLst/>
              <a:ahLst/>
              <a:cxnLst/>
              <a:rect l="l" t="t" r="r" b="b"/>
              <a:pathLst>
                <a:path w="14940" h="14941" extrusionOk="0">
                  <a:moveTo>
                    <a:pt x="14939" y="1"/>
                  </a:moveTo>
                  <a:cubicBezTo>
                    <a:pt x="13914" y="1"/>
                    <a:pt x="12910" y="105"/>
                    <a:pt x="11947" y="294"/>
                  </a:cubicBezTo>
                  <a:cubicBezTo>
                    <a:pt x="11906" y="294"/>
                    <a:pt x="11843" y="315"/>
                    <a:pt x="11759" y="315"/>
                  </a:cubicBezTo>
                  <a:cubicBezTo>
                    <a:pt x="11194" y="440"/>
                    <a:pt x="10608" y="608"/>
                    <a:pt x="10064" y="796"/>
                  </a:cubicBezTo>
                  <a:cubicBezTo>
                    <a:pt x="10022" y="817"/>
                    <a:pt x="9939" y="838"/>
                    <a:pt x="9876" y="859"/>
                  </a:cubicBezTo>
                  <a:cubicBezTo>
                    <a:pt x="9185" y="1110"/>
                    <a:pt x="8516" y="1424"/>
                    <a:pt x="7867" y="1758"/>
                  </a:cubicBezTo>
                  <a:cubicBezTo>
                    <a:pt x="7784" y="1800"/>
                    <a:pt x="7679" y="1863"/>
                    <a:pt x="7616" y="1884"/>
                  </a:cubicBezTo>
                  <a:cubicBezTo>
                    <a:pt x="5210" y="3244"/>
                    <a:pt x="3222" y="5232"/>
                    <a:pt x="1883" y="7617"/>
                  </a:cubicBezTo>
                  <a:cubicBezTo>
                    <a:pt x="1820" y="7701"/>
                    <a:pt x="1779" y="7763"/>
                    <a:pt x="1758" y="7868"/>
                  </a:cubicBezTo>
                  <a:cubicBezTo>
                    <a:pt x="1402" y="8538"/>
                    <a:pt x="1088" y="9186"/>
                    <a:pt x="858" y="9898"/>
                  </a:cubicBezTo>
                  <a:cubicBezTo>
                    <a:pt x="837" y="9939"/>
                    <a:pt x="816" y="10023"/>
                    <a:pt x="774" y="10065"/>
                  </a:cubicBezTo>
                  <a:cubicBezTo>
                    <a:pt x="607" y="10630"/>
                    <a:pt x="439" y="11195"/>
                    <a:pt x="314" y="11781"/>
                  </a:cubicBezTo>
                  <a:cubicBezTo>
                    <a:pt x="293" y="11823"/>
                    <a:pt x="293" y="11864"/>
                    <a:pt x="293" y="11948"/>
                  </a:cubicBezTo>
                  <a:cubicBezTo>
                    <a:pt x="84" y="12911"/>
                    <a:pt x="0" y="13915"/>
                    <a:pt x="0" y="14940"/>
                  </a:cubicBezTo>
                  <a:lnTo>
                    <a:pt x="146" y="14940"/>
                  </a:lnTo>
                  <a:cubicBezTo>
                    <a:pt x="126" y="13936"/>
                    <a:pt x="230" y="12932"/>
                    <a:pt x="439" y="11927"/>
                  </a:cubicBezTo>
                  <a:cubicBezTo>
                    <a:pt x="439" y="11885"/>
                    <a:pt x="460" y="11823"/>
                    <a:pt x="460" y="11739"/>
                  </a:cubicBezTo>
                  <a:cubicBezTo>
                    <a:pt x="607" y="11174"/>
                    <a:pt x="753" y="10588"/>
                    <a:pt x="962" y="10044"/>
                  </a:cubicBezTo>
                  <a:cubicBezTo>
                    <a:pt x="983" y="9960"/>
                    <a:pt x="1025" y="9919"/>
                    <a:pt x="1046" y="9835"/>
                  </a:cubicBezTo>
                  <a:cubicBezTo>
                    <a:pt x="1297" y="9102"/>
                    <a:pt x="1611" y="8433"/>
                    <a:pt x="2009" y="7763"/>
                  </a:cubicBezTo>
                  <a:cubicBezTo>
                    <a:pt x="2071" y="7701"/>
                    <a:pt x="2113" y="7596"/>
                    <a:pt x="2176" y="7512"/>
                  </a:cubicBezTo>
                  <a:cubicBezTo>
                    <a:pt x="3452" y="5315"/>
                    <a:pt x="5273" y="3474"/>
                    <a:pt x="7470" y="2198"/>
                  </a:cubicBezTo>
                  <a:cubicBezTo>
                    <a:pt x="7553" y="2156"/>
                    <a:pt x="7658" y="2093"/>
                    <a:pt x="7742" y="2051"/>
                  </a:cubicBezTo>
                  <a:cubicBezTo>
                    <a:pt x="8390" y="1675"/>
                    <a:pt x="9102" y="1340"/>
                    <a:pt x="9813" y="1068"/>
                  </a:cubicBezTo>
                  <a:cubicBezTo>
                    <a:pt x="9876" y="1047"/>
                    <a:pt x="9939" y="1026"/>
                    <a:pt x="10022" y="1005"/>
                  </a:cubicBezTo>
                  <a:cubicBezTo>
                    <a:pt x="10566" y="775"/>
                    <a:pt x="11131" y="628"/>
                    <a:pt x="11717" y="503"/>
                  </a:cubicBezTo>
                  <a:cubicBezTo>
                    <a:pt x="11759" y="482"/>
                    <a:pt x="11822" y="482"/>
                    <a:pt x="11906" y="482"/>
                  </a:cubicBezTo>
                  <a:cubicBezTo>
                    <a:pt x="12889" y="252"/>
                    <a:pt x="13914" y="168"/>
                    <a:pt x="14939" y="168"/>
                  </a:cubicBezTo>
                  <a:lnTo>
                    <a:pt x="149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0"/>
            <p:cNvSpPr/>
            <p:nvPr/>
          </p:nvSpPr>
          <p:spPr>
            <a:xfrm>
              <a:off x="3852100" y="2318450"/>
              <a:ext cx="335325" cy="335850"/>
            </a:xfrm>
            <a:custGeom>
              <a:avLst/>
              <a:gdLst/>
              <a:ahLst/>
              <a:cxnLst/>
              <a:rect l="l" t="t" r="r" b="b"/>
              <a:pathLst>
                <a:path w="13413" h="13434" extrusionOk="0">
                  <a:moveTo>
                    <a:pt x="13412" y="0"/>
                  </a:moveTo>
                  <a:cubicBezTo>
                    <a:pt x="12094" y="0"/>
                    <a:pt x="10881" y="189"/>
                    <a:pt x="9667" y="523"/>
                  </a:cubicBezTo>
                  <a:cubicBezTo>
                    <a:pt x="9583" y="565"/>
                    <a:pt x="9542" y="565"/>
                    <a:pt x="9479" y="586"/>
                  </a:cubicBezTo>
                  <a:cubicBezTo>
                    <a:pt x="8788" y="795"/>
                    <a:pt x="8098" y="1088"/>
                    <a:pt x="7449" y="1402"/>
                  </a:cubicBezTo>
                  <a:cubicBezTo>
                    <a:pt x="7365" y="1444"/>
                    <a:pt x="7261" y="1465"/>
                    <a:pt x="7177" y="1528"/>
                  </a:cubicBezTo>
                  <a:cubicBezTo>
                    <a:pt x="4771" y="2783"/>
                    <a:pt x="2783" y="4771"/>
                    <a:pt x="1507" y="7198"/>
                  </a:cubicBezTo>
                  <a:cubicBezTo>
                    <a:pt x="1465" y="7282"/>
                    <a:pt x="1423" y="7386"/>
                    <a:pt x="1381" y="7470"/>
                  </a:cubicBezTo>
                  <a:cubicBezTo>
                    <a:pt x="1067" y="8119"/>
                    <a:pt x="775" y="8788"/>
                    <a:pt x="565" y="9500"/>
                  </a:cubicBezTo>
                  <a:cubicBezTo>
                    <a:pt x="544" y="9562"/>
                    <a:pt x="523" y="9625"/>
                    <a:pt x="523" y="9688"/>
                  </a:cubicBezTo>
                  <a:cubicBezTo>
                    <a:pt x="168" y="10860"/>
                    <a:pt x="0" y="12115"/>
                    <a:pt x="0" y="13433"/>
                  </a:cubicBezTo>
                  <a:lnTo>
                    <a:pt x="147" y="13433"/>
                  </a:lnTo>
                  <a:cubicBezTo>
                    <a:pt x="126" y="12157"/>
                    <a:pt x="335" y="10860"/>
                    <a:pt x="691" y="9646"/>
                  </a:cubicBezTo>
                  <a:cubicBezTo>
                    <a:pt x="733" y="9562"/>
                    <a:pt x="733" y="9500"/>
                    <a:pt x="754" y="9437"/>
                  </a:cubicBezTo>
                  <a:cubicBezTo>
                    <a:pt x="984" y="8704"/>
                    <a:pt x="1277" y="8014"/>
                    <a:pt x="1611" y="7344"/>
                  </a:cubicBezTo>
                  <a:cubicBezTo>
                    <a:pt x="1674" y="7261"/>
                    <a:pt x="1716" y="7156"/>
                    <a:pt x="1779" y="7072"/>
                  </a:cubicBezTo>
                  <a:cubicBezTo>
                    <a:pt x="2972" y="4875"/>
                    <a:pt x="4813" y="3055"/>
                    <a:pt x="7031" y="1821"/>
                  </a:cubicBezTo>
                  <a:cubicBezTo>
                    <a:pt x="7114" y="1758"/>
                    <a:pt x="7219" y="1716"/>
                    <a:pt x="7282" y="1653"/>
                  </a:cubicBezTo>
                  <a:cubicBezTo>
                    <a:pt x="7951" y="1318"/>
                    <a:pt x="8642" y="1025"/>
                    <a:pt x="9374" y="795"/>
                  </a:cubicBezTo>
                  <a:cubicBezTo>
                    <a:pt x="9458" y="774"/>
                    <a:pt x="9521" y="733"/>
                    <a:pt x="9583" y="733"/>
                  </a:cubicBezTo>
                  <a:cubicBezTo>
                    <a:pt x="10797" y="377"/>
                    <a:pt x="12073" y="168"/>
                    <a:pt x="13412" y="168"/>
                  </a:cubicBezTo>
                  <a:lnTo>
                    <a:pt x="134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0"/>
            <p:cNvSpPr/>
            <p:nvPr/>
          </p:nvSpPr>
          <p:spPr>
            <a:xfrm>
              <a:off x="3889225" y="2358200"/>
              <a:ext cx="297675" cy="297150"/>
            </a:xfrm>
            <a:custGeom>
              <a:avLst/>
              <a:gdLst/>
              <a:ahLst/>
              <a:cxnLst/>
              <a:rect l="l" t="t" r="r" b="b"/>
              <a:pathLst>
                <a:path w="11907" h="11886" extrusionOk="0">
                  <a:moveTo>
                    <a:pt x="11906" y="0"/>
                  </a:moveTo>
                  <a:cubicBezTo>
                    <a:pt x="10149" y="0"/>
                    <a:pt x="8496" y="356"/>
                    <a:pt x="7010" y="1047"/>
                  </a:cubicBezTo>
                  <a:cubicBezTo>
                    <a:pt x="6927" y="1068"/>
                    <a:pt x="6822" y="1109"/>
                    <a:pt x="6738" y="1172"/>
                  </a:cubicBezTo>
                  <a:cubicBezTo>
                    <a:pt x="4311" y="2344"/>
                    <a:pt x="2344" y="4311"/>
                    <a:pt x="1173" y="6738"/>
                  </a:cubicBezTo>
                  <a:cubicBezTo>
                    <a:pt x="1131" y="6822"/>
                    <a:pt x="1089" y="6905"/>
                    <a:pt x="1047" y="7010"/>
                  </a:cubicBezTo>
                  <a:cubicBezTo>
                    <a:pt x="357" y="8495"/>
                    <a:pt x="1" y="10148"/>
                    <a:pt x="1" y="11885"/>
                  </a:cubicBezTo>
                  <a:lnTo>
                    <a:pt x="147" y="11885"/>
                  </a:lnTo>
                  <a:cubicBezTo>
                    <a:pt x="189" y="10065"/>
                    <a:pt x="608" y="8370"/>
                    <a:pt x="1298" y="6842"/>
                  </a:cubicBezTo>
                  <a:cubicBezTo>
                    <a:pt x="1361" y="6759"/>
                    <a:pt x="1382" y="6654"/>
                    <a:pt x="1445" y="6591"/>
                  </a:cubicBezTo>
                  <a:cubicBezTo>
                    <a:pt x="2554" y="4394"/>
                    <a:pt x="4374" y="2553"/>
                    <a:pt x="6592" y="1423"/>
                  </a:cubicBezTo>
                  <a:cubicBezTo>
                    <a:pt x="6676" y="1381"/>
                    <a:pt x="6780" y="1360"/>
                    <a:pt x="6843" y="1298"/>
                  </a:cubicBezTo>
                  <a:cubicBezTo>
                    <a:pt x="8370" y="565"/>
                    <a:pt x="10086" y="147"/>
                    <a:pt x="11906" y="147"/>
                  </a:cubicBezTo>
                  <a:lnTo>
                    <a:pt x="119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0"/>
            <p:cNvSpPr/>
            <p:nvPr/>
          </p:nvSpPr>
          <p:spPr>
            <a:xfrm>
              <a:off x="3928475" y="2396375"/>
              <a:ext cx="258425" cy="258450"/>
            </a:xfrm>
            <a:custGeom>
              <a:avLst/>
              <a:gdLst/>
              <a:ahLst/>
              <a:cxnLst/>
              <a:rect l="l" t="t" r="r" b="b"/>
              <a:pathLst>
                <a:path w="10337" h="10338" extrusionOk="0">
                  <a:moveTo>
                    <a:pt x="10336" y="1"/>
                  </a:moveTo>
                  <a:cubicBezTo>
                    <a:pt x="4624" y="1"/>
                    <a:pt x="0" y="4625"/>
                    <a:pt x="0" y="10337"/>
                  </a:cubicBezTo>
                  <a:lnTo>
                    <a:pt x="147" y="10337"/>
                  </a:lnTo>
                  <a:cubicBezTo>
                    <a:pt x="147" y="4750"/>
                    <a:pt x="4708" y="168"/>
                    <a:pt x="10336" y="168"/>
                  </a:cubicBezTo>
                  <a:lnTo>
                    <a:pt x="103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0"/>
            <p:cNvSpPr/>
            <p:nvPr/>
          </p:nvSpPr>
          <p:spPr>
            <a:xfrm>
              <a:off x="3967175" y="2435100"/>
              <a:ext cx="219725" cy="220250"/>
            </a:xfrm>
            <a:custGeom>
              <a:avLst/>
              <a:gdLst/>
              <a:ahLst/>
              <a:cxnLst/>
              <a:rect l="l" t="t" r="r" b="b"/>
              <a:pathLst>
                <a:path w="8789" h="8810" extrusionOk="0">
                  <a:moveTo>
                    <a:pt x="8788" y="0"/>
                  </a:moveTo>
                  <a:cubicBezTo>
                    <a:pt x="3913" y="0"/>
                    <a:pt x="1" y="3955"/>
                    <a:pt x="1" y="8809"/>
                  </a:cubicBezTo>
                  <a:lnTo>
                    <a:pt x="147" y="8809"/>
                  </a:lnTo>
                  <a:cubicBezTo>
                    <a:pt x="147" y="4038"/>
                    <a:pt x="4018" y="168"/>
                    <a:pt x="8788" y="168"/>
                  </a:cubicBezTo>
                  <a:lnTo>
                    <a:pt x="87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0"/>
            <p:cNvSpPr/>
            <p:nvPr/>
          </p:nvSpPr>
          <p:spPr>
            <a:xfrm>
              <a:off x="4004850" y="2472750"/>
              <a:ext cx="182050" cy="182075"/>
            </a:xfrm>
            <a:custGeom>
              <a:avLst/>
              <a:gdLst/>
              <a:ahLst/>
              <a:cxnLst/>
              <a:rect l="l" t="t" r="r" b="b"/>
              <a:pathLst>
                <a:path w="7282" h="7283" extrusionOk="0">
                  <a:moveTo>
                    <a:pt x="7281" y="1"/>
                  </a:moveTo>
                  <a:cubicBezTo>
                    <a:pt x="3264" y="1"/>
                    <a:pt x="0" y="3286"/>
                    <a:pt x="0" y="7282"/>
                  </a:cubicBezTo>
                  <a:lnTo>
                    <a:pt x="167" y="7282"/>
                  </a:lnTo>
                  <a:cubicBezTo>
                    <a:pt x="167" y="3369"/>
                    <a:pt x="3348" y="168"/>
                    <a:pt x="7281" y="168"/>
                  </a:cubicBezTo>
                  <a:lnTo>
                    <a:pt x="72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0"/>
            <p:cNvSpPr/>
            <p:nvPr/>
          </p:nvSpPr>
          <p:spPr>
            <a:xfrm>
              <a:off x="4043550" y="2511475"/>
              <a:ext cx="143350" cy="143350"/>
            </a:xfrm>
            <a:custGeom>
              <a:avLst/>
              <a:gdLst/>
              <a:ahLst/>
              <a:cxnLst/>
              <a:rect l="l" t="t" r="r" b="b"/>
              <a:pathLst>
                <a:path w="5734" h="5734" extrusionOk="0">
                  <a:moveTo>
                    <a:pt x="5733" y="0"/>
                  </a:moveTo>
                  <a:cubicBezTo>
                    <a:pt x="2553" y="0"/>
                    <a:pt x="0" y="2574"/>
                    <a:pt x="0" y="5733"/>
                  </a:cubicBezTo>
                  <a:lnTo>
                    <a:pt x="147" y="5733"/>
                  </a:lnTo>
                  <a:cubicBezTo>
                    <a:pt x="147" y="2678"/>
                    <a:pt x="2658" y="167"/>
                    <a:pt x="5733" y="167"/>
                  </a:cubicBezTo>
                  <a:lnTo>
                    <a:pt x="57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0"/>
            <p:cNvSpPr/>
            <p:nvPr/>
          </p:nvSpPr>
          <p:spPr>
            <a:xfrm>
              <a:off x="4082250" y="2550175"/>
              <a:ext cx="104650" cy="104650"/>
            </a:xfrm>
            <a:custGeom>
              <a:avLst/>
              <a:gdLst/>
              <a:ahLst/>
              <a:cxnLst/>
              <a:rect l="l" t="t" r="r" b="b"/>
              <a:pathLst>
                <a:path w="4186" h="4186" extrusionOk="0">
                  <a:moveTo>
                    <a:pt x="4185" y="0"/>
                  </a:moveTo>
                  <a:cubicBezTo>
                    <a:pt x="1884" y="0"/>
                    <a:pt x="1" y="1884"/>
                    <a:pt x="1" y="4185"/>
                  </a:cubicBezTo>
                  <a:lnTo>
                    <a:pt x="147" y="4185"/>
                  </a:lnTo>
                  <a:cubicBezTo>
                    <a:pt x="147" y="1967"/>
                    <a:pt x="1947" y="168"/>
                    <a:pt x="4185" y="168"/>
                  </a:cubicBezTo>
                  <a:lnTo>
                    <a:pt x="41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0"/>
            <p:cNvSpPr/>
            <p:nvPr/>
          </p:nvSpPr>
          <p:spPr>
            <a:xfrm>
              <a:off x="4120450" y="2588875"/>
              <a:ext cx="66450" cy="65950"/>
            </a:xfrm>
            <a:custGeom>
              <a:avLst/>
              <a:gdLst/>
              <a:ahLst/>
              <a:cxnLst/>
              <a:rect l="l" t="t" r="r" b="b"/>
              <a:pathLst>
                <a:path w="2658" h="2638" extrusionOk="0">
                  <a:moveTo>
                    <a:pt x="2657" y="1"/>
                  </a:moveTo>
                  <a:cubicBezTo>
                    <a:pt x="1193" y="1"/>
                    <a:pt x="0" y="1172"/>
                    <a:pt x="0" y="2637"/>
                  </a:cubicBezTo>
                  <a:lnTo>
                    <a:pt x="168" y="2637"/>
                  </a:lnTo>
                  <a:cubicBezTo>
                    <a:pt x="168" y="1277"/>
                    <a:pt x="1297" y="147"/>
                    <a:pt x="2657" y="147"/>
                  </a:cubicBezTo>
                  <a:lnTo>
                    <a:pt x="26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0"/>
            <p:cNvSpPr/>
            <p:nvPr/>
          </p:nvSpPr>
          <p:spPr>
            <a:xfrm>
              <a:off x="3695700" y="1585075"/>
              <a:ext cx="491200" cy="488575"/>
            </a:xfrm>
            <a:custGeom>
              <a:avLst/>
              <a:gdLst/>
              <a:ahLst/>
              <a:cxnLst/>
              <a:rect l="l" t="t" r="r" b="b"/>
              <a:pathLst>
                <a:path w="19648" h="19543" extrusionOk="0">
                  <a:moveTo>
                    <a:pt x="0" y="0"/>
                  </a:moveTo>
                  <a:cubicBezTo>
                    <a:pt x="0" y="628"/>
                    <a:pt x="21" y="1277"/>
                    <a:pt x="63" y="1883"/>
                  </a:cubicBezTo>
                  <a:cubicBezTo>
                    <a:pt x="63" y="1946"/>
                    <a:pt x="63" y="1988"/>
                    <a:pt x="105" y="2051"/>
                  </a:cubicBezTo>
                  <a:cubicBezTo>
                    <a:pt x="147" y="2511"/>
                    <a:pt x="209" y="2992"/>
                    <a:pt x="314" y="3453"/>
                  </a:cubicBezTo>
                  <a:cubicBezTo>
                    <a:pt x="314" y="3515"/>
                    <a:pt x="335" y="3557"/>
                    <a:pt x="335" y="3620"/>
                  </a:cubicBezTo>
                  <a:cubicBezTo>
                    <a:pt x="419" y="4101"/>
                    <a:pt x="544" y="4583"/>
                    <a:pt x="670" y="5043"/>
                  </a:cubicBezTo>
                  <a:cubicBezTo>
                    <a:pt x="712" y="5106"/>
                    <a:pt x="712" y="5148"/>
                    <a:pt x="733" y="5210"/>
                  </a:cubicBezTo>
                  <a:cubicBezTo>
                    <a:pt x="858" y="5712"/>
                    <a:pt x="1025" y="6236"/>
                    <a:pt x="1193" y="6696"/>
                  </a:cubicBezTo>
                  <a:cubicBezTo>
                    <a:pt x="1235" y="6759"/>
                    <a:pt x="1256" y="6800"/>
                    <a:pt x="1256" y="6863"/>
                  </a:cubicBezTo>
                  <a:cubicBezTo>
                    <a:pt x="1465" y="7407"/>
                    <a:pt x="1695" y="7930"/>
                    <a:pt x="1925" y="8453"/>
                  </a:cubicBezTo>
                  <a:cubicBezTo>
                    <a:pt x="1967" y="8495"/>
                    <a:pt x="1988" y="8579"/>
                    <a:pt x="2009" y="8621"/>
                  </a:cubicBezTo>
                  <a:cubicBezTo>
                    <a:pt x="2323" y="9290"/>
                    <a:pt x="2699" y="9918"/>
                    <a:pt x="3076" y="10504"/>
                  </a:cubicBezTo>
                  <a:lnTo>
                    <a:pt x="3243" y="10755"/>
                  </a:lnTo>
                  <a:cubicBezTo>
                    <a:pt x="4708" y="12952"/>
                    <a:pt x="6591" y="14835"/>
                    <a:pt x="8788" y="16300"/>
                  </a:cubicBezTo>
                  <a:lnTo>
                    <a:pt x="9018" y="16446"/>
                  </a:lnTo>
                  <a:cubicBezTo>
                    <a:pt x="9625" y="16844"/>
                    <a:pt x="10253" y="17179"/>
                    <a:pt x="10901" y="17534"/>
                  </a:cubicBezTo>
                  <a:cubicBezTo>
                    <a:pt x="10964" y="17555"/>
                    <a:pt x="11027" y="17576"/>
                    <a:pt x="11090" y="17597"/>
                  </a:cubicBezTo>
                  <a:cubicBezTo>
                    <a:pt x="11613" y="17869"/>
                    <a:pt x="12136" y="18078"/>
                    <a:pt x="12680" y="18288"/>
                  </a:cubicBezTo>
                  <a:cubicBezTo>
                    <a:pt x="12743" y="18308"/>
                    <a:pt x="12785" y="18329"/>
                    <a:pt x="12847" y="18329"/>
                  </a:cubicBezTo>
                  <a:cubicBezTo>
                    <a:pt x="13329" y="18518"/>
                    <a:pt x="13831" y="18685"/>
                    <a:pt x="14333" y="18811"/>
                  </a:cubicBezTo>
                  <a:cubicBezTo>
                    <a:pt x="14375" y="18832"/>
                    <a:pt x="14437" y="18832"/>
                    <a:pt x="14479" y="18852"/>
                  </a:cubicBezTo>
                  <a:cubicBezTo>
                    <a:pt x="14961" y="18999"/>
                    <a:pt x="15463" y="19104"/>
                    <a:pt x="15923" y="19208"/>
                  </a:cubicBezTo>
                  <a:cubicBezTo>
                    <a:pt x="15986" y="19208"/>
                    <a:pt x="16028" y="19229"/>
                    <a:pt x="16090" y="19229"/>
                  </a:cubicBezTo>
                  <a:cubicBezTo>
                    <a:pt x="16551" y="19313"/>
                    <a:pt x="17032" y="19376"/>
                    <a:pt x="17492" y="19438"/>
                  </a:cubicBezTo>
                  <a:cubicBezTo>
                    <a:pt x="17555" y="19438"/>
                    <a:pt x="17597" y="19438"/>
                    <a:pt x="17660" y="19459"/>
                  </a:cubicBezTo>
                  <a:cubicBezTo>
                    <a:pt x="18287" y="19522"/>
                    <a:pt x="18915" y="19543"/>
                    <a:pt x="19543" y="19543"/>
                  </a:cubicBezTo>
                  <a:lnTo>
                    <a:pt x="19543" y="19480"/>
                  </a:lnTo>
                  <a:lnTo>
                    <a:pt x="19647" y="19480"/>
                  </a:lnTo>
                  <a:cubicBezTo>
                    <a:pt x="18978" y="19480"/>
                    <a:pt x="18350" y="19459"/>
                    <a:pt x="17722" y="19376"/>
                  </a:cubicBezTo>
                  <a:cubicBezTo>
                    <a:pt x="17681" y="19376"/>
                    <a:pt x="17618" y="19376"/>
                    <a:pt x="17576" y="19355"/>
                  </a:cubicBezTo>
                  <a:cubicBezTo>
                    <a:pt x="17095" y="19313"/>
                    <a:pt x="16634" y="19229"/>
                    <a:pt x="16153" y="19145"/>
                  </a:cubicBezTo>
                  <a:cubicBezTo>
                    <a:pt x="16111" y="19145"/>
                    <a:pt x="16049" y="19124"/>
                    <a:pt x="16007" y="19124"/>
                  </a:cubicBezTo>
                  <a:cubicBezTo>
                    <a:pt x="15505" y="19020"/>
                    <a:pt x="15044" y="18915"/>
                    <a:pt x="14542" y="18769"/>
                  </a:cubicBezTo>
                  <a:cubicBezTo>
                    <a:pt x="14479" y="18748"/>
                    <a:pt x="14437" y="18748"/>
                    <a:pt x="14375" y="18727"/>
                  </a:cubicBezTo>
                  <a:cubicBezTo>
                    <a:pt x="13852" y="18601"/>
                    <a:pt x="13349" y="18413"/>
                    <a:pt x="12868" y="18225"/>
                  </a:cubicBezTo>
                  <a:cubicBezTo>
                    <a:pt x="12805" y="18204"/>
                    <a:pt x="12764" y="18183"/>
                    <a:pt x="12701" y="18183"/>
                  </a:cubicBezTo>
                  <a:cubicBezTo>
                    <a:pt x="12157" y="17974"/>
                    <a:pt x="11613" y="17744"/>
                    <a:pt x="11090" y="17472"/>
                  </a:cubicBezTo>
                  <a:cubicBezTo>
                    <a:pt x="11027" y="17451"/>
                    <a:pt x="10943" y="17430"/>
                    <a:pt x="10901" y="17367"/>
                  </a:cubicBezTo>
                  <a:cubicBezTo>
                    <a:pt x="10211" y="17032"/>
                    <a:pt x="9583" y="16656"/>
                    <a:pt x="8956" y="16237"/>
                  </a:cubicBezTo>
                  <a:cubicBezTo>
                    <a:pt x="8893" y="16195"/>
                    <a:pt x="8809" y="16132"/>
                    <a:pt x="8704" y="16091"/>
                  </a:cubicBezTo>
                  <a:cubicBezTo>
                    <a:pt x="6696" y="14710"/>
                    <a:pt x="4938" y="12973"/>
                    <a:pt x="3557" y="10943"/>
                  </a:cubicBezTo>
                  <a:cubicBezTo>
                    <a:pt x="3494" y="10860"/>
                    <a:pt x="3453" y="10776"/>
                    <a:pt x="3390" y="10671"/>
                  </a:cubicBezTo>
                  <a:cubicBezTo>
                    <a:pt x="2971" y="10044"/>
                    <a:pt x="2616" y="9395"/>
                    <a:pt x="2260" y="8746"/>
                  </a:cubicBezTo>
                  <a:cubicBezTo>
                    <a:pt x="2239" y="8684"/>
                    <a:pt x="2218" y="8600"/>
                    <a:pt x="2155" y="8558"/>
                  </a:cubicBezTo>
                  <a:cubicBezTo>
                    <a:pt x="1904" y="8035"/>
                    <a:pt x="1674" y="7491"/>
                    <a:pt x="1465" y="6926"/>
                  </a:cubicBezTo>
                  <a:cubicBezTo>
                    <a:pt x="1423" y="6884"/>
                    <a:pt x="1402" y="6821"/>
                    <a:pt x="1402" y="6780"/>
                  </a:cubicBezTo>
                  <a:cubicBezTo>
                    <a:pt x="1214" y="6277"/>
                    <a:pt x="1067" y="5775"/>
                    <a:pt x="921" y="5252"/>
                  </a:cubicBezTo>
                  <a:cubicBezTo>
                    <a:pt x="879" y="5210"/>
                    <a:pt x="879" y="5148"/>
                    <a:pt x="858" y="5106"/>
                  </a:cubicBezTo>
                  <a:cubicBezTo>
                    <a:pt x="733" y="4624"/>
                    <a:pt x="628" y="4143"/>
                    <a:pt x="523" y="3641"/>
                  </a:cubicBezTo>
                  <a:cubicBezTo>
                    <a:pt x="523" y="3578"/>
                    <a:pt x="481" y="3536"/>
                    <a:pt x="481" y="3474"/>
                  </a:cubicBezTo>
                  <a:cubicBezTo>
                    <a:pt x="419" y="3013"/>
                    <a:pt x="335" y="2532"/>
                    <a:pt x="272" y="2072"/>
                  </a:cubicBezTo>
                  <a:cubicBezTo>
                    <a:pt x="272" y="2009"/>
                    <a:pt x="272" y="1967"/>
                    <a:pt x="251" y="1904"/>
                  </a:cubicBezTo>
                  <a:cubicBezTo>
                    <a:pt x="209" y="1277"/>
                    <a:pt x="147" y="649"/>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0"/>
            <p:cNvSpPr/>
            <p:nvPr/>
          </p:nvSpPr>
          <p:spPr>
            <a:xfrm>
              <a:off x="3734925" y="1585600"/>
              <a:ext cx="451975" cy="450925"/>
            </a:xfrm>
            <a:custGeom>
              <a:avLst/>
              <a:gdLst/>
              <a:ahLst/>
              <a:cxnLst/>
              <a:rect l="l" t="t" r="r" b="b"/>
              <a:pathLst>
                <a:path w="18079" h="18037" extrusionOk="0">
                  <a:moveTo>
                    <a:pt x="0" y="0"/>
                  </a:moveTo>
                  <a:cubicBezTo>
                    <a:pt x="0" y="712"/>
                    <a:pt x="42" y="1423"/>
                    <a:pt x="126" y="2134"/>
                  </a:cubicBezTo>
                  <a:cubicBezTo>
                    <a:pt x="126" y="2176"/>
                    <a:pt x="126" y="2239"/>
                    <a:pt x="147" y="2281"/>
                  </a:cubicBezTo>
                  <a:cubicBezTo>
                    <a:pt x="210" y="2783"/>
                    <a:pt x="272" y="3285"/>
                    <a:pt x="377" y="3746"/>
                  </a:cubicBezTo>
                  <a:cubicBezTo>
                    <a:pt x="377" y="3787"/>
                    <a:pt x="419" y="3850"/>
                    <a:pt x="419" y="3892"/>
                  </a:cubicBezTo>
                  <a:cubicBezTo>
                    <a:pt x="524" y="4415"/>
                    <a:pt x="649" y="4917"/>
                    <a:pt x="837" y="5419"/>
                  </a:cubicBezTo>
                  <a:cubicBezTo>
                    <a:pt x="858" y="5461"/>
                    <a:pt x="858" y="5524"/>
                    <a:pt x="879" y="5566"/>
                  </a:cubicBezTo>
                  <a:cubicBezTo>
                    <a:pt x="1068" y="6131"/>
                    <a:pt x="1277" y="6675"/>
                    <a:pt x="1507" y="7219"/>
                  </a:cubicBezTo>
                  <a:cubicBezTo>
                    <a:pt x="1528" y="7282"/>
                    <a:pt x="1570" y="7365"/>
                    <a:pt x="1591" y="7407"/>
                  </a:cubicBezTo>
                  <a:cubicBezTo>
                    <a:pt x="1905" y="8077"/>
                    <a:pt x="2239" y="8704"/>
                    <a:pt x="2616" y="9353"/>
                  </a:cubicBezTo>
                  <a:lnTo>
                    <a:pt x="2762" y="9583"/>
                  </a:lnTo>
                  <a:cubicBezTo>
                    <a:pt x="4206" y="11843"/>
                    <a:pt x="6131" y="13810"/>
                    <a:pt x="8433" y="15254"/>
                  </a:cubicBezTo>
                  <a:lnTo>
                    <a:pt x="8684" y="15421"/>
                  </a:lnTo>
                  <a:cubicBezTo>
                    <a:pt x="9311" y="15798"/>
                    <a:pt x="9960" y="16153"/>
                    <a:pt x="10609" y="16425"/>
                  </a:cubicBezTo>
                  <a:cubicBezTo>
                    <a:pt x="10672" y="16467"/>
                    <a:pt x="10734" y="16488"/>
                    <a:pt x="10797" y="16509"/>
                  </a:cubicBezTo>
                  <a:cubicBezTo>
                    <a:pt x="11320" y="16739"/>
                    <a:pt x="11864" y="16948"/>
                    <a:pt x="12450" y="17137"/>
                  </a:cubicBezTo>
                  <a:cubicBezTo>
                    <a:pt x="12492" y="17158"/>
                    <a:pt x="12555" y="17158"/>
                    <a:pt x="12596" y="17179"/>
                  </a:cubicBezTo>
                  <a:cubicBezTo>
                    <a:pt x="13099" y="17346"/>
                    <a:pt x="13622" y="17471"/>
                    <a:pt x="14124" y="17597"/>
                  </a:cubicBezTo>
                  <a:cubicBezTo>
                    <a:pt x="14166" y="17639"/>
                    <a:pt x="14229" y="17639"/>
                    <a:pt x="14270" y="17639"/>
                  </a:cubicBezTo>
                  <a:cubicBezTo>
                    <a:pt x="14752" y="17743"/>
                    <a:pt x="15233" y="17827"/>
                    <a:pt x="15735" y="17869"/>
                  </a:cubicBezTo>
                  <a:cubicBezTo>
                    <a:pt x="15798" y="17869"/>
                    <a:pt x="15840" y="17890"/>
                    <a:pt x="15902" y="17890"/>
                  </a:cubicBezTo>
                  <a:cubicBezTo>
                    <a:pt x="16572" y="17974"/>
                    <a:pt x="17283" y="18036"/>
                    <a:pt x="17995" y="18036"/>
                  </a:cubicBezTo>
                  <a:lnTo>
                    <a:pt x="17995" y="17932"/>
                  </a:lnTo>
                  <a:lnTo>
                    <a:pt x="18078" y="17932"/>
                  </a:lnTo>
                  <a:cubicBezTo>
                    <a:pt x="17346" y="17932"/>
                    <a:pt x="16635" y="17869"/>
                    <a:pt x="15923" y="17785"/>
                  </a:cubicBezTo>
                  <a:cubicBezTo>
                    <a:pt x="15881" y="17785"/>
                    <a:pt x="15819" y="17785"/>
                    <a:pt x="15777" y="17764"/>
                  </a:cubicBezTo>
                  <a:cubicBezTo>
                    <a:pt x="15275" y="17723"/>
                    <a:pt x="14773" y="17597"/>
                    <a:pt x="14291" y="17513"/>
                  </a:cubicBezTo>
                  <a:cubicBezTo>
                    <a:pt x="14249" y="17513"/>
                    <a:pt x="14208" y="17471"/>
                    <a:pt x="14145" y="17471"/>
                  </a:cubicBezTo>
                  <a:cubicBezTo>
                    <a:pt x="13622" y="17367"/>
                    <a:pt x="13099" y="17220"/>
                    <a:pt x="12596" y="17053"/>
                  </a:cubicBezTo>
                  <a:cubicBezTo>
                    <a:pt x="12555" y="17032"/>
                    <a:pt x="12492" y="17032"/>
                    <a:pt x="12450" y="17011"/>
                  </a:cubicBezTo>
                  <a:cubicBezTo>
                    <a:pt x="11864" y="16823"/>
                    <a:pt x="11320" y="16614"/>
                    <a:pt x="10776" y="16342"/>
                  </a:cubicBezTo>
                  <a:cubicBezTo>
                    <a:pt x="10713" y="16321"/>
                    <a:pt x="10630" y="16300"/>
                    <a:pt x="10588" y="16279"/>
                  </a:cubicBezTo>
                  <a:cubicBezTo>
                    <a:pt x="9876" y="15965"/>
                    <a:pt x="9228" y="15588"/>
                    <a:pt x="8579" y="15170"/>
                  </a:cubicBezTo>
                  <a:cubicBezTo>
                    <a:pt x="8495" y="15128"/>
                    <a:pt x="8391" y="15065"/>
                    <a:pt x="8307" y="15023"/>
                  </a:cubicBezTo>
                  <a:cubicBezTo>
                    <a:pt x="6215" y="13663"/>
                    <a:pt x="4415" y="11843"/>
                    <a:pt x="3055" y="9751"/>
                  </a:cubicBezTo>
                  <a:cubicBezTo>
                    <a:pt x="3013" y="9688"/>
                    <a:pt x="2951" y="9604"/>
                    <a:pt x="2888" y="9500"/>
                  </a:cubicBezTo>
                  <a:cubicBezTo>
                    <a:pt x="2511" y="8851"/>
                    <a:pt x="2135" y="8181"/>
                    <a:pt x="1800" y="7491"/>
                  </a:cubicBezTo>
                  <a:cubicBezTo>
                    <a:pt x="1779" y="7428"/>
                    <a:pt x="1737" y="7344"/>
                    <a:pt x="1716" y="7303"/>
                  </a:cubicBezTo>
                  <a:cubicBezTo>
                    <a:pt x="1486" y="6759"/>
                    <a:pt x="1256" y="6215"/>
                    <a:pt x="1068" y="5629"/>
                  </a:cubicBezTo>
                  <a:cubicBezTo>
                    <a:pt x="1047" y="5566"/>
                    <a:pt x="1047" y="5524"/>
                    <a:pt x="1005" y="5461"/>
                  </a:cubicBezTo>
                  <a:cubicBezTo>
                    <a:pt x="858" y="4980"/>
                    <a:pt x="691" y="4457"/>
                    <a:pt x="586" y="3934"/>
                  </a:cubicBezTo>
                  <a:cubicBezTo>
                    <a:pt x="586" y="3871"/>
                    <a:pt x="565" y="3829"/>
                    <a:pt x="565" y="3766"/>
                  </a:cubicBezTo>
                  <a:cubicBezTo>
                    <a:pt x="461" y="3306"/>
                    <a:pt x="377" y="2804"/>
                    <a:pt x="314" y="2302"/>
                  </a:cubicBezTo>
                  <a:cubicBezTo>
                    <a:pt x="314" y="2260"/>
                    <a:pt x="272" y="2197"/>
                    <a:pt x="272" y="2155"/>
                  </a:cubicBezTo>
                  <a:cubicBezTo>
                    <a:pt x="210" y="1444"/>
                    <a:pt x="147" y="733"/>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0"/>
            <p:cNvSpPr/>
            <p:nvPr/>
          </p:nvSpPr>
          <p:spPr>
            <a:xfrm>
              <a:off x="3774675" y="1587175"/>
              <a:ext cx="412750" cy="412200"/>
            </a:xfrm>
            <a:custGeom>
              <a:avLst/>
              <a:gdLst/>
              <a:ahLst/>
              <a:cxnLst/>
              <a:rect l="l" t="t" r="r" b="b"/>
              <a:pathLst>
                <a:path w="16510" h="16488" extrusionOk="0">
                  <a:moveTo>
                    <a:pt x="1" y="0"/>
                  </a:moveTo>
                  <a:cubicBezTo>
                    <a:pt x="1" y="837"/>
                    <a:pt x="43" y="1653"/>
                    <a:pt x="189" y="2448"/>
                  </a:cubicBezTo>
                  <a:cubicBezTo>
                    <a:pt x="189" y="2511"/>
                    <a:pt x="210" y="2553"/>
                    <a:pt x="210" y="2615"/>
                  </a:cubicBezTo>
                  <a:cubicBezTo>
                    <a:pt x="294" y="3139"/>
                    <a:pt x="398" y="3662"/>
                    <a:pt x="524" y="4164"/>
                  </a:cubicBezTo>
                  <a:cubicBezTo>
                    <a:pt x="545" y="4206"/>
                    <a:pt x="545" y="4268"/>
                    <a:pt x="566" y="4331"/>
                  </a:cubicBezTo>
                  <a:cubicBezTo>
                    <a:pt x="733" y="4917"/>
                    <a:pt x="921" y="5461"/>
                    <a:pt x="1131" y="6005"/>
                  </a:cubicBezTo>
                  <a:cubicBezTo>
                    <a:pt x="1151" y="6068"/>
                    <a:pt x="1172" y="6152"/>
                    <a:pt x="1193" y="6193"/>
                  </a:cubicBezTo>
                  <a:cubicBezTo>
                    <a:pt x="1486" y="6863"/>
                    <a:pt x="1800" y="7553"/>
                    <a:pt x="2177" y="8181"/>
                  </a:cubicBezTo>
                  <a:cubicBezTo>
                    <a:pt x="2219" y="8265"/>
                    <a:pt x="2281" y="8328"/>
                    <a:pt x="2323" y="8432"/>
                  </a:cubicBezTo>
                  <a:cubicBezTo>
                    <a:pt x="3746" y="10797"/>
                    <a:pt x="5692" y="12763"/>
                    <a:pt x="8056" y="14165"/>
                  </a:cubicBezTo>
                  <a:cubicBezTo>
                    <a:pt x="8140" y="14228"/>
                    <a:pt x="8224" y="14270"/>
                    <a:pt x="8307" y="14333"/>
                  </a:cubicBezTo>
                  <a:cubicBezTo>
                    <a:pt x="8935" y="14688"/>
                    <a:pt x="9626" y="15002"/>
                    <a:pt x="10316" y="15295"/>
                  </a:cubicBezTo>
                  <a:cubicBezTo>
                    <a:pt x="10358" y="15316"/>
                    <a:pt x="10442" y="15337"/>
                    <a:pt x="10483" y="15379"/>
                  </a:cubicBezTo>
                  <a:cubicBezTo>
                    <a:pt x="11048" y="15588"/>
                    <a:pt x="11592" y="15755"/>
                    <a:pt x="12157" y="15923"/>
                  </a:cubicBezTo>
                  <a:cubicBezTo>
                    <a:pt x="12220" y="15944"/>
                    <a:pt x="12262" y="15944"/>
                    <a:pt x="12346" y="15965"/>
                  </a:cubicBezTo>
                  <a:cubicBezTo>
                    <a:pt x="12848" y="16111"/>
                    <a:pt x="13371" y="16216"/>
                    <a:pt x="13894" y="16279"/>
                  </a:cubicBezTo>
                  <a:cubicBezTo>
                    <a:pt x="13936" y="16279"/>
                    <a:pt x="13999" y="16320"/>
                    <a:pt x="14040" y="16320"/>
                  </a:cubicBezTo>
                  <a:cubicBezTo>
                    <a:pt x="14856" y="16446"/>
                    <a:pt x="15672" y="16488"/>
                    <a:pt x="16509" y="16488"/>
                  </a:cubicBezTo>
                  <a:lnTo>
                    <a:pt x="16509" y="16320"/>
                  </a:lnTo>
                  <a:lnTo>
                    <a:pt x="16488" y="16320"/>
                  </a:lnTo>
                  <a:cubicBezTo>
                    <a:pt x="15610" y="16320"/>
                    <a:pt x="14773" y="16237"/>
                    <a:pt x="13978" y="16132"/>
                  </a:cubicBezTo>
                  <a:cubicBezTo>
                    <a:pt x="13915" y="16132"/>
                    <a:pt x="13873" y="16111"/>
                    <a:pt x="13810" y="16111"/>
                  </a:cubicBezTo>
                  <a:cubicBezTo>
                    <a:pt x="13287" y="16027"/>
                    <a:pt x="12764" y="15902"/>
                    <a:pt x="12262" y="15755"/>
                  </a:cubicBezTo>
                  <a:cubicBezTo>
                    <a:pt x="12220" y="15735"/>
                    <a:pt x="12157" y="15735"/>
                    <a:pt x="12095" y="15714"/>
                  </a:cubicBezTo>
                  <a:cubicBezTo>
                    <a:pt x="11509" y="15546"/>
                    <a:pt x="10944" y="15358"/>
                    <a:pt x="10379" y="15149"/>
                  </a:cubicBezTo>
                  <a:cubicBezTo>
                    <a:pt x="10337" y="15107"/>
                    <a:pt x="10253" y="15086"/>
                    <a:pt x="10211" y="15065"/>
                  </a:cubicBezTo>
                  <a:cubicBezTo>
                    <a:pt x="9500" y="14772"/>
                    <a:pt x="8810" y="14437"/>
                    <a:pt x="8161" y="14040"/>
                  </a:cubicBezTo>
                  <a:cubicBezTo>
                    <a:pt x="8077" y="13998"/>
                    <a:pt x="7973" y="13935"/>
                    <a:pt x="7910" y="13872"/>
                  </a:cubicBezTo>
                  <a:cubicBezTo>
                    <a:pt x="5755" y="12554"/>
                    <a:pt x="3934" y="10713"/>
                    <a:pt x="2595" y="8579"/>
                  </a:cubicBezTo>
                  <a:cubicBezTo>
                    <a:pt x="2532" y="8495"/>
                    <a:pt x="2491" y="8390"/>
                    <a:pt x="2428" y="8307"/>
                  </a:cubicBezTo>
                  <a:cubicBezTo>
                    <a:pt x="2030" y="7658"/>
                    <a:pt x="1695" y="6968"/>
                    <a:pt x="1423" y="6277"/>
                  </a:cubicBezTo>
                  <a:cubicBezTo>
                    <a:pt x="1382" y="6214"/>
                    <a:pt x="1361" y="6131"/>
                    <a:pt x="1340" y="6089"/>
                  </a:cubicBezTo>
                  <a:cubicBezTo>
                    <a:pt x="1110" y="5545"/>
                    <a:pt x="921" y="4959"/>
                    <a:pt x="754" y="4394"/>
                  </a:cubicBezTo>
                  <a:cubicBezTo>
                    <a:pt x="733" y="4331"/>
                    <a:pt x="733" y="4289"/>
                    <a:pt x="712" y="4206"/>
                  </a:cubicBezTo>
                  <a:cubicBezTo>
                    <a:pt x="587" y="3703"/>
                    <a:pt x="482" y="3180"/>
                    <a:pt x="377" y="2657"/>
                  </a:cubicBezTo>
                  <a:cubicBezTo>
                    <a:pt x="377" y="2615"/>
                    <a:pt x="335" y="2553"/>
                    <a:pt x="335" y="2511"/>
                  </a:cubicBezTo>
                  <a:cubicBezTo>
                    <a:pt x="210" y="1695"/>
                    <a:pt x="147" y="85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0"/>
            <p:cNvSpPr/>
            <p:nvPr/>
          </p:nvSpPr>
          <p:spPr>
            <a:xfrm>
              <a:off x="3812350" y="1586650"/>
              <a:ext cx="374550" cy="372975"/>
            </a:xfrm>
            <a:custGeom>
              <a:avLst/>
              <a:gdLst/>
              <a:ahLst/>
              <a:cxnLst/>
              <a:rect l="l" t="t" r="r" b="b"/>
              <a:pathLst>
                <a:path w="14982" h="14919" extrusionOk="0">
                  <a:moveTo>
                    <a:pt x="0" y="0"/>
                  </a:moveTo>
                  <a:cubicBezTo>
                    <a:pt x="0" y="1004"/>
                    <a:pt x="105" y="2009"/>
                    <a:pt x="293" y="2971"/>
                  </a:cubicBezTo>
                  <a:cubicBezTo>
                    <a:pt x="293" y="3034"/>
                    <a:pt x="335" y="3076"/>
                    <a:pt x="335" y="3160"/>
                  </a:cubicBezTo>
                  <a:cubicBezTo>
                    <a:pt x="460" y="3724"/>
                    <a:pt x="607" y="4310"/>
                    <a:pt x="795" y="4854"/>
                  </a:cubicBezTo>
                  <a:cubicBezTo>
                    <a:pt x="816" y="4896"/>
                    <a:pt x="858" y="4980"/>
                    <a:pt x="879" y="5043"/>
                  </a:cubicBezTo>
                  <a:cubicBezTo>
                    <a:pt x="1109" y="5733"/>
                    <a:pt x="1423" y="6403"/>
                    <a:pt x="1758" y="7051"/>
                  </a:cubicBezTo>
                  <a:cubicBezTo>
                    <a:pt x="1821" y="7135"/>
                    <a:pt x="1862" y="7240"/>
                    <a:pt x="1904" y="7302"/>
                  </a:cubicBezTo>
                  <a:cubicBezTo>
                    <a:pt x="3264" y="9709"/>
                    <a:pt x="5252" y="11696"/>
                    <a:pt x="7616" y="13035"/>
                  </a:cubicBezTo>
                  <a:cubicBezTo>
                    <a:pt x="7700" y="13098"/>
                    <a:pt x="7784" y="13140"/>
                    <a:pt x="7888" y="13161"/>
                  </a:cubicBezTo>
                  <a:cubicBezTo>
                    <a:pt x="8537" y="13517"/>
                    <a:pt x="9186" y="13831"/>
                    <a:pt x="9897" y="14061"/>
                  </a:cubicBezTo>
                  <a:cubicBezTo>
                    <a:pt x="9939" y="14082"/>
                    <a:pt x="10023" y="14103"/>
                    <a:pt x="10085" y="14144"/>
                  </a:cubicBezTo>
                  <a:cubicBezTo>
                    <a:pt x="10629" y="14312"/>
                    <a:pt x="11194" y="14479"/>
                    <a:pt x="11780" y="14605"/>
                  </a:cubicBezTo>
                  <a:cubicBezTo>
                    <a:pt x="11822" y="14647"/>
                    <a:pt x="11885" y="14647"/>
                    <a:pt x="11968" y="14647"/>
                  </a:cubicBezTo>
                  <a:cubicBezTo>
                    <a:pt x="12931" y="14856"/>
                    <a:pt x="13914" y="14919"/>
                    <a:pt x="14940" y="14919"/>
                  </a:cubicBezTo>
                  <a:lnTo>
                    <a:pt x="14940" y="14814"/>
                  </a:lnTo>
                  <a:lnTo>
                    <a:pt x="14981" y="14814"/>
                  </a:lnTo>
                  <a:cubicBezTo>
                    <a:pt x="13935" y="14814"/>
                    <a:pt x="12910" y="14709"/>
                    <a:pt x="11948" y="14500"/>
                  </a:cubicBezTo>
                  <a:cubicBezTo>
                    <a:pt x="11885" y="14500"/>
                    <a:pt x="11843" y="14479"/>
                    <a:pt x="11759" y="14479"/>
                  </a:cubicBezTo>
                  <a:cubicBezTo>
                    <a:pt x="11173" y="14354"/>
                    <a:pt x="10608" y="14186"/>
                    <a:pt x="10064" y="13977"/>
                  </a:cubicBezTo>
                  <a:cubicBezTo>
                    <a:pt x="9981" y="13956"/>
                    <a:pt x="9918" y="13935"/>
                    <a:pt x="9855" y="13893"/>
                  </a:cubicBezTo>
                  <a:cubicBezTo>
                    <a:pt x="9102" y="13642"/>
                    <a:pt x="8432" y="13328"/>
                    <a:pt x="7784" y="12931"/>
                  </a:cubicBezTo>
                  <a:cubicBezTo>
                    <a:pt x="7700" y="12889"/>
                    <a:pt x="7595" y="12826"/>
                    <a:pt x="7512" y="12784"/>
                  </a:cubicBezTo>
                  <a:cubicBezTo>
                    <a:pt x="5315" y="11508"/>
                    <a:pt x="3494" y="9667"/>
                    <a:pt x="2218" y="7470"/>
                  </a:cubicBezTo>
                  <a:cubicBezTo>
                    <a:pt x="2155" y="7386"/>
                    <a:pt x="2113" y="7282"/>
                    <a:pt x="2051" y="7219"/>
                  </a:cubicBezTo>
                  <a:cubicBezTo>
                    <a:pt x="1695" y="6549"/>
                    <a:pt x="1339" y="5859"/>
                    <a:pt x="1088" y="5147"/>
                  </a:cubicBezTo>
                  <a:cubicBezTo>
                    <a:pt x="1046" y="5064"/>
                    <a:pt x="1025" y="5001"/>
                    <a:pt x="1004" y="4938"/>
                  </a:cubicBezTo>
                  <a:cubicBezTo>
                    <a:pt x="795" y="4373"/>
                    <a:pt x="649" y="3808"/>
                    <a:pt x="502" y="3222"/>
                  </a:cubicBezTo>
                  <a:cubicBezTo>
                    <a:pt x="481" y="3180"/>
                    <a:pt x="481" y="3118"/>
                    <a:pt x="481" y="3055"/>
                  </a:cubicBezTo>
                  <a:cubicBezTo>
                    <a:pt x="272" y="2051"/>
                    <a:pt x="168" y="1046"/>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0"/>
            <p:cNvSpPr/>
            <p:nvPr/>
          </p:nvSpPr>
          <p:spPr>
            <a:xfrm>
              <a:off x="3850525" y="1586650"/>
              <a:ext cx="336375" cy="334275"/>
            </a:xfrm>
            <a:custGeom>
              <a:avLst/>
              <a:gdLst/>
              <a:ahLst/>
              <a:cxnLst/>
              <a:rect l="l" t="t" r="r" b="b"/>
              <a:pathLst>
                <a:path w="13455" h="13371" extrusionOk="0">
                  <a:moveTo>
                    <a:pt x="1" y="0"/>
                  </a:moveTo>
                  <a:cubicBezTo>
                    <a:pt x="1" y="1297"/>
                    <a:pt x="189" y="2532"/>
                    <a:pt x="524" y="3724"/>
                  </a:cubicBezTo>
                  <a:cubicBezTo>
                    <a:pt x="545" y="3808"/>
                    <a:pt x="545" y="3871"/>
                    <a:pt x="566" y="3913"/>
                  </a:cubicBezTo>
                  <a:cubicBezTo>
                    <a:pt x="775" y="4624"/>
                    <a:pt x="1068" y="5294"/>
                    <a:pt x="1382" y="5921"/>
                  </a:cubicBezTo>
                  <a:cubicBezTo>
                    <a:pt x="1444" y="6005"/>
                    <a:pt x="1465" y="6110"/>
                    <a:pt x="1507" y="6193"/>
                  </a:cubicBezTo>
                  <a:cubicBezTo>
                    <a:pt x="2763" y="8600"/>
                    <a:pt x="4750" y="10587"/>
                    <a:pt x="7198" y="11864"/>
                  </a:cubicBezTo>
                  <a:cubicBezTo>
                    <a:pt x="7261" y="11927"/>
                    <a:pt x="7366" y="11947"/>
                    <a:pt x="7449" y="11989"/>
                  </a:cubicBezTo>
                  <a:cubicBezTo>
                    <a:pt x="8098" y="12303"/>
                    <a:pt x="8789" y="12596"/>
                    <a:pt x="9500" y="12805"/>
                  </a:cubicBezTo>
                  <a:cubicBezTo>
                    <a:pt x="9542" y="12826"/>
                    <a:pt x="9625" y="12847"/>
                    <a:pt x="9667" y="12847"/>
                  </a:cubicBezTo>
                  <a:cubicBezTo>
                    <a:pt x="10860" y="13203"/>
                    <a:pt x="12115" y="13370"/>
                    <a:pt x="13413" y="13370"/>
                  </a:cubicBezTo>
                  <a:lnTo>
                    <a:pt x="13413" y="13287"/>
                  </a:lnTo>
                  <a:lnTo>
                    <a:pt x="13454" y="13287"/>
                  </a:lnTo>
                  <a:cubicBezTo>
                    <a:pt x="12115" y="13287"/>
                    <a:pt x="10839" y="13077"/>
                    <a:pt x="9625" y="12701"/>
                  </a:cubicBezTo>
                  <a:cubicBezTo>
                    <a:pt x="9542" y="12680"/>
                    <a:pt x="9500" y="12680"/>
                    <a:pt x="9416" y="12659"/>
                  </a:cubicBezTo>
                  <a:cubicBezTo>
                    <a:pt x="8684" y="12408"/>
                    <a:pt x="8014" y="12136"/>
                    <a:pt x="7324" y="11780"/>
                  </a:cubicBezTo>
                  <a:cubicBezTo>
                    <a:pt x="7240" y="11738"/>
                    <a:pt x="7136" y="11675"/>
                    <a:pt x="7052" y="11634"/>
                  </a:cubicBezTo>
                  <a:cubicBezTo>
                    <a:pt x="4834" y="10420"/>
                    <a:pt x="3035" y="8600"/>
                    <a:pt x="1800" y="6382"/>
                  </a:cubicBezTo>
                  <a:cubicBezTo>
                    <a:pt x="1758" y="6298"/>
                    <a:pt x="1695" y="6193"/>
                    <a:pt x="1654" y="6110"/>
                  </a:cubicBezTo>
                  <a:cubicBezTo>
                    <a:pt x="1298" y="5461"/>
                    <a:pt x="1026" y="4750"/>
                    <a:pt x="775" y="4017"/>
                  </a:cubicBezTo>
                  <a:cubicBezTo>
                    <a:pt x="754" y="3934"/>
                    <a:pt x="733" y="3892"/>
                    <a:pt x="733" y="3808"/>
                  </a:cubicBezTo>
                  <a:cubicBezTo>
                    <a:pt x="356" y="2616"/>
                    <a:pt x="147" y="131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0"/>
            <p:cNvSpPr/>
            <p:nvPr/>
          </p:nvSpPr>
          <p:spPr>
            <a:xfrm>
              <a:off x="3889225" y="1586650"/>
              <a:ext cx="297675" cy="297125"/>
            </a:xfrm>
            <a:custGeom>
              <a:avLst/>
              <a:gdLst/>
              <a:ahLst/>
              <a:cxnLst/>
              <a:rect l="l" t="t" r="r" b="b"/>
              <a:pathLst>
                <a:path w="11907" h="11885" extrusionOk="0">
                  <a:moveTo>
                    <a:pt x="1" y="0"/>
                  </a:moveTo>
                  <a:cubicBezTo>
                    <a:pt x="1" y="1737"/>
                    <a:pt x="357" y="3390"/>
                    <a:pt x="1047" y="4875"/>
                  </a:cubicBezTo>
                  <a:cubicBezTo>
                    <a:pt x="1068" y="4959"/>
                    <a:pt x="1131" y="5064"/>
                    <a:pt x="1173" y="5147"/>
                  </a:cubicBezTo>
                  <a:cubicBezTo>
                    <a:pt x="2344" y="7574"/>
                    <a:pt x="4311" y="9541"/>
                    <a:pt x="6738" y="10713"/>
                  </a:cubicBezTo>
                  <a:cubicBezTo>
                    <a:pt x="6822" y="10755"/>
                    <a:pt x="6906" y="10797"/>
                    <a:pt x="7010" y="10839"/>
                  </a:cubicBezTo>
                  <a:cubicBezTo>
                    <a:pt x="8496" y="11529"/>
                    <a:pt x="10149" y="11885"/>
                    <a:pt x="11906" y="11885"/>
                  </a:cubicBezTo>
                  <a:lnTo>
                    <a:pt x="11906" y="11738"/>
                  </a:lnTo>
                  <a:cubicBezTo>
                    <a:pt x="10086" y="11738"/>
                    <a:pt x="8391" y="11320"/>
                    <a:pt x="6843" y="10587"/>
                  </a:cubicBezTo>
                  <a:cubicBezTo>
                    <a:pt x="6780" y="10525"/>
                    <a:pt x="6676" y="10504"/>
                    <a:pt x="6592" y="10462"/>
                  </a:cubicBezTo>
                  <a:cubicBezTo>
                    <a:pt x="4395" y="9332"/>
                    <a:pt x="2554" y="7533"/>
                    <a:pt x="1445" y="5294"/>
                  </a:cubicBezTo>
                  <a:cubicBezTo>
                    <a:pt x="1382" y="5231"/>
                    <a:pt x="1361" y="5126"/>
                    <a:pt x="1298" y="5043"/>
                  </a:cubicBezTo>
                  <a:cubicBezTo>
                    <a:pt x="566" y="3515"/>
                    <a:pt x="147" y="180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0"/>
            <p:cNvSpPr/>
            <p:nvPr/>
          </p:nvSpPr>
          <p:spPr>
            <a:xfrm>
              <a:off x="3927950" y="1586650"/>
              <a:ext cx="258950" cy="257900"/>
            </a:xfrm>
            <a:custGeom>
              <a:avLst/>
              <a:gdLst/>
              <a:ahLst/>
              <a:cxnLst/>
              <a:rect l="l" t="t" r="r" b="b"/>
              <a:pathLst>
                <a:path w="10358" h="10316" extrusionOk="0">
                  <a:moveTo>
                    <a:pt x="0" y="0"/>
                  </a:moveTo>
                  <a:cubicBezTo>
                    <a:pt x="0" y="5691"/>
                    <a:pt x="4624" y="10315"/>
                    <a:pt x="10316" y="10315"/>
                  </a:cubicBezTo>
                  <a:lnTo>
                    <a:pt x="10316" y="10190"/>
                  </a:lnTo>
                  <a:lnTo>
                    <a:pt x="10357" y="10190"/>
                  </a:lnTo>
                  <a:cubicBezTo>
                    <a:pt x="4729" y="10190"/>
                    <a:pt x="147" y="560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0"/>
            <p:cNvSpPr/>
            <p:nvPr/>
          </p:nvSpPr>
          <p:spPr>
            <a:xfrm>
              <a:off x="3966125" y="1586650"/>
              <a:ext cx="220775" cy="220225"/>
            </a:xfrm>
            <a:custGeom>
              <a:avLst/>
              <a:gdLst/>
              <a:ahLst/>
              <a:cxnLst/>
              <a:rect l="l" t="t" r="r" b="b"/>
              <a:pathLst>
                <a:path w="8831" h="8809" extrusionOk="0">
                  <a:moveTo>
                    <a:pt x="1" y="0"/>
                  </a:moveTo>
                  <a:cubicBezTo>
                    <a:pt x="1" y="4854"/>
                    <a:pt x="3955" y="8809"/>
                    <a:pt x="8789" y="8809"/>
                  </a:cubicBezTo>
                  <a:lnTo>
                    <a:pt x="8789" y="8642"/>
                  </a:lnTo>
                  <a:lnTo>
                    <a:pt x="8830" y="8642"/>
                  </a:lnTo>
                  <a:cubicBezTo>
                    <a:pt x="4060" y="8642"/>
                    <a:pt x="168" y="4771"/>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0"/>
            <p:cNvSpPr/>
            <p:nvPr/>
          </p:nvSpPr>
          <p:spPr>
            <a:xfrm>
              <a:off x="4004850" y="1587175"/>
              <a:ext cx="182050" cy="181525"/>
            </a:xfrm>
            <a:custGeom>
              <a:avLst/>
              <a:gdLst/>
              <a:ahLst/>
              <a:cxnLst/>
              <a:rect l="l" t="t" r="r" b="b"/>
              <a:pathLst>
                <a:path w="7282" h="7261" extrusionOk="0">
                  <a:moveTo>
                    <a:pt x="0" y="0"/>
                  </a:moveTo>
                  <a:cubicBezTo>
                    <a:pt x="0" y="3996"/>
                    <a:pt x="3264" y="7261"/>
                    <a:pt x="7281" y="7261"/>
                  </a:cubicBezTo>
                  <a:lnTo>
                    <a:pt x="7281" y="7114"/>
                  </a:lnTo>
                  <a:cubicBezTo>
                    <a:pt x="3348" y="7114"/>
                    <a:pt x="167" y="3913"/>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0"/>
            <p:cNvSpPr/>
            <p:nvPr/>
          </p:nvSpPr>
          <p:spPr>
            <a:xfrm>
              <a:off x="4043550" y="1587175"/>
              <a:ext cx="143350" cy="143350"/>
            </a:xfrm>
            <a:custGeom>
              <a:avLst/>
              <a:gdLst/>
              <a:ahLst/>
              <a:cxnLst/>
              <a:rect l="l" t="t" r="r" b="b"/>
              <a:pathLst>
                <a:path w="5734" h="5734" extrusionOk="0">
                  <a:moveTo>
                    <a:pt x="0" y="0"/>
                  </a:moveTo>
                  <a:cubicBezTo>
                    <a:pt x="0" y="3159"/>
                    <a:pt x="2553" y="5733"/>
                    <a:pt x="5713" y="5733"/>
                  </a:cubicBezTo>
                  <a:lnTo>
                    <a:pt x="5713" y="5566"/>
                  </a:lnTo>
                  <a:lnTo>
                    <a:pt x="5733" y="5566"/>
                  </a:lnTo>
                  <a:cubicBezTo>
                    <a:pt x="2637" y="5566"/>
                    <a:pt x="147" y="3055"/>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0"/>
            <p:cNvSpPr/>
            <p:nvPr/>
          </p:nvSpPr>
          <p:spPr>
            <a:xfrm>
              <a:off x="4082250" y="1587175"/>
              <a:ext cx="104650" cy="104625"/>
            </a:xfrm>
            <a:custGeom>
              <a:avLst/>
              <a:gdLst/>
              <a:ahLst/>
              <a:cxnLst/>
              <a:rect l="l" t="t" r="r" b="b"/>
              <a:pathLst>
                <a:path w="4186" h="4185" extrusionOk="0">
                  <a:moveTo>
                    <a:pt x="1" y="0"/>
                  </a:moveTo>
                  <a:cubicBezTo>
                    <a:pt x="1" y="2302"/>
                    <a:pt x="1884" y="4185"/>
                    <a:pt x="4185" y="4185"/>
                  </a:cubicBezTo>
                  <a:lnTo>
                    <a:pt x="4185" y="4017"/>
                  </a:lnTo>
                  <a:cubicBezTo>
                    <a:pt x="1947" y="4017"/>
                    <a:pt x="147" y="221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0"/>
            <p:cNvSpPr/>
            <p:nvPr/>
          </p:nvSpPr>
          <p:spPr>
            <a:xfrm>
              <a:off x="4119925" y="1586650"/>
              <a:ext cx="66975" cy="65925"/>
            </a:xfrm>
            <a:custGeom>
              <a:avLst/>
              <a:gdLst/>
              <a:ahLst/>
              <a:cxnLst/>
              <a:rect l="l" t="t" r="r" b="b"/>
              <a:pathLst>
                <a:path w="2679" h="2637" extrusionOk="0">
                  <a:moveTo>
                    <a:pt x="0" y="0"/>
                  </a:moveTo>
                  <a:cubicBezTo>
                    <a:pt x="0" y="1465"/>
                    <a:pt x="1172" y="2636"/>
                    <a:pt x="2637" y="2636"/>
                  </a:cubicBezTo>
                  <a:lnTo>
                    <a:pt x="2637" y="2511"/>
                  </a:lnTo>
                  <a:lnTo>
                    <a:pt x="2678" y="2511"/>
                  </a:lnTo>
                  <a:cubicBezTo>
                    <a:pt x="1277" y="2511"/>
                    <a:pt x="168" y="1381"/>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0"/>
            <p:cNvSpPr/>
            <p:nvPr/>
          </p:nvSpPr>
          <p:spPr>
            <a:xfrm>
              <a:off x="3116100" y="1587175"/>
              <a:ext cx="491225" cy="491725"/>
            </a:xfrm>
            <a:custGeom>
              <a:avLst/>
              <a:gdLst/>
              <a:ahLst/>
              <a:cxnLst/>
              <a:rect l="l" t="t" r="r" b="b"/>
              <a:pathLst>
                <a:path w="19649" h="19669" extrusionOk="0">
                  <a:moveTo>
                    <a:pt x="19502" y="0"/>
                  </a:moveTo>
                  <a:cubicBezTo>
                    <a:pt x="19502" y="649"/>
                    <a:pt x="19460" y="1276"/>
                    <a:pt x="19397" y="1904"/>
                  </a:cubicBezTo>
                  <a:cubicBezTo>
                    <a:pt x="19397" y="1946"/>
                    <a:pt x="19397" y="2009"/>
                    <a:pt x="19355" y="2051"/>
                  </a:cubicBezTo>
                  <a:cubicBezTo>
                    <a:pt x="19313" y="2532"/>
                    <a:pt x="19230" y="2992"/>
                    <a:pt x="19146" y="3473"/>
                  </a:cubicBezTo>
                  <a:cubicBezTo>
                    <a:pt x="19146" y="3515"/>
                    <a:pt x="19125" y="3578"/>
                    <a:pt x="19125" y="3620"/>
                  </a:cubicBezTo>
                  <a:cubicBezTo>
                    <a:pt x="19020" y="4122"/>
                    <a:pt x="18916" y="4603"/>
                    <a:pt x="18790" y="5084"/>
                  </a:cubicBezTo>
                  <a:cubicBezTo>
                    <a:pt x="18769" y="5147"/>
                    <a:pt x="18769" y="5189"/>
                    <a:pt x="18727" y="5252"/>
                  </a:cubicBezTo>
                  <a:cubicBezTo>
                    <a:pt x="18602" y="5775"/>
                    <a:pt x="18414" y="6277"/>
                    <a:pt x="18246" y="6758"/>
                  </a:cubicBezTo>
                  <a:lnTo>
                    <a:pt x="18183" y="6926"/>
                  </a:lnTo>
                  <a:cubicBezTo>
                    <a:pt x="17974" y="7470"/>
                    <a:pt x="17744" y="8014"/>
                    <a:pt x="17472" y="8537"/>
                  </a:cubicBezTo>
                  <a:cubicBezTo>
                    <a:pt x="17451" y="8600"/>
                    <a:pt x="17430" y="8683"/>
                    <a:pt x="17367" y="8725"/>
                  </a:cubicBezTo>
                  <a:cubicBezTo>
                    <a:pt x="17033" y="9416"/>
                    <a:pt x="16677" y="10043"/>
                    <a:pt x="16258" y="10671"/>
                  </a:cubicBezTo>
                  <a:cubicBezTo>
                    <a:pt x="16196" y="10734"/>
                    <a:pt x="16154" y="10818"/>
                    <a:pt x="16091" y="10922"/>
                  </a:cubicBezTo>
                  <a:cubicBezTo>
                    <a:pt x="14710" y="12931"/>
                    <a:pt x="12973" y="14688"/>
                    <a:pt x="10944" y="16069"/>
                  </a:cubicBezTo>
                  <a:cubicBezTo>
                    <a:pt x="10860" y="16132"/>
                    <a:pt x="10776" y="16174"/>
                    <a:pt x="10672" y="16258"/>
                  </a:cubicBezTo>
                  <a:cubicBezTo>
                    <a:pt x="10044" y="16676"/>
                    <a:pt x="9396" y="17053"/>
                    <a:pt x="8747" y="17388"/>
                  </a:cubicBezTo>
                  <a:cubicBezTo>
                    <a:pt x="8684" y="17408"/>
                    <a:pt x="8621" y="17429"/>
                    <a:pt x="8559" y="17492"/>
                  </a:cubicBezTo>
                  <a:cubicBezTo>
                    <a:pt x="8036" y="17743"/>
                    <a:pt x="7491" y="17994"/>
                    <a:pt x="6947" y="18204"/>
                  </a:cubicBezTo>
                  <a:cubicBezTo>
                    <a:pt x="6885" y="18224"/>
                    <a:pt x="6843" y="18245"/>
                    <a:pt x="6780" y="18245"/>
                  </a:cubicBezTo>
                  <a:cubicBezTo>
                    <a:pt x="6278" y="18434"/>
                    <a:pt x="5797" y="18580"/>
                    <a:pt x="5274" y="18748"/>
                  </a:cubicBezTo>
                  <a:cubicBezTo>
                    <a:pt x="5211" y="18768"/>
                    <a:pt x="5169" y="18768"/>
                    <a:pt x="5106" y="18789"/>
                  </a:cubicBezTo>
                  <a:cubicBezTo>
                    <a:pt x="4646" y="18936"/>
                    <a:pt x="4144" y="19040"/>
                    <a:pt x="3642" y="19145"/>
                  </a:cubicBezTo>
                  <a:cubicBezTo>
                    <a:pt x="3600" y="19145"/>
                    <a:pt x="3537" y="19166"/>
                    <a:pt x="3495" y="19166"/>
                  </a:cubicBezTo>
                  <a:cubicBezTo>
                    <a:pt x="3014" y="19250"/>
                    <a:pt x="2554" y="19313"/>
                    <a:pt x="2072" y="19375"/>
                  </a:cubicBezTo>
                  <a:cubicBezTo>
                    <a:pt x="2030" y="19375"/>
                    <a:pt x="1968" y="19375"/>
                    <a:pt x="1926" y="19396"/>
                  </a:cubicBezTo>
                  <a:cubicBezTo>
                    <a:pt x="1298" y="19459"/>
                    <a:pt x="670" y="19501"/>
                    <a:pt x="1" y="19501"/>
                  </a:cubicBezTo>
                  <a:lnTo>
                    <a:pt x="1" y="19668"/>
                  </a:lnTo>
                  <a:cubicBezTo>
                    <a:pt x="733" y="19564"/>
                    <a:pt x="1361" y="19543"/>
                    <a:pt x="1989" y="19459"/>
                  </a:cubicBezTo>
                  <a:cubicBezTo>
                    <a:pt x="2051" y="19459"/>
                    <a:pt x="2093" y="19459"/>
                    <a:pt x="2156" y="19417"/>
                  </a:cubicBezTo>
                  <a:cubicBezTo>
                    <a:pt x="2616" y="19375"/>
                    <a:pt x="3098" y="19333"/>
                    <a:pt x="3558" y="19208"/>
                  </a:cubicBezTo>
                  <a:cubicBezTo>
                    <a:pt x="3621" y="19208"/>
                    <a:pt x="3662" y="19187"/>
                    <a:pt x="3725" y="19187"/>
                  </a:cubicBezTo>
                  <a:cubicBezTo>
                    <a:pt x="4227" y="19103"/>
                    <a:pt x="4688" y="18978"/>
                    <a:pt x="5169" y="18852"/>
                  </a:cubicBezTo>
                  <a:cubicBezTo>
                    <a:pt x="5211" y="18831"/>
                    <a:pt x="5274" y="18831"/>
                    <a:pt x="5315" y="18789"/>
                  </a:cubicBezTo>
                  <a:cubicBezTo>
                    <a:pt x="5818" y="18664"/>
                    <a:pt x="6341" y="18517"/>
                    <a:pt x="6801" y="18329"/>
                  </a:cubicBezTo>
                  <a:cubicBezTo>
                    <a:pt x="6864" y="18308"/>
                    <a:pt x="6906" y="18266"/>
                    <a:pt x="6968" y="18266"/>
                  </a:cubicBezTo>
                  <a:cubicBezTo>
                    <a:pt x="7512" y="18057"/>
                    <a:pt x="8036" y="17827"/>
                    <a:pt x="8559" y="17597"/>
                  </a:cubicBezTo>
                  <a:cubicBezTo>
                    <a:pt x="8621" y="17576"/>
                    <a:pt x="8684" y="17534"/>
                    <a:pt x="8747" y="17513"/>
                  </a:cubicBezTo>
                  <a:cubicBezTo>
                    <a:pt x="9396" y="17199"/>
                    <a:pt x="10023" y="16844"/>
                    <a:pt x="10630" y="16446"/>
                  </a:cubicBezTo>
                  <a:lnTo>
                    <a:pt x="10860" y="16279"/>
                  </a:lnTo>
                  <a:cubicBezTo>
                    <a:pt x="13057" y="14814"/>
                    <a:pt x="14940" y="12931"/>
                    <a:pt x="16405" y="10734"/>
                  </a:cubicBezTo>
                  <a:lnTo>
                    <a:pt x="16572" y="10504"/>
                  </a:lnTo>
                  <a:cubicBezTo>
                    <a:pt x="16949" y="9897"/>
                    <a:pt x="17326" y="9269"/>
                    <a:pt x="17639" y="8621"/>
                  </a:cubicBezTo>
                  <a:cubicBezTo>
                    <a:pt x="17660" y="8579"/>
                    <a:pt x="17681" y="8495"/>
                    <a:pt x="17723" y="8432"/>
                  </a:cubicBezTo>
                  <a:cubicBezTo>
                    <a:pt x="17974" y="7909"/>
                    <a:pt x="18183" y="7386"/>
                    <a:pt x="18393" y="6842"/>
                  </a:cubicBezTo>
                  <a:cubicBezTo>
                    <a:pt x="18414" y="6800"/>
                    <a:pt x="18455" y="6737"/>
                    <a:pt x="18455" y="6696"/>
                  </a:cubicBezTo>
                  <a:cubicBezTo>
                    <a:pt x="18623" y="6193"/>
                    <a:pt x="18790" y="5691"/>
                    <a:pt x="18916" y="5189"/>
                  </a:cubicBezTo>
                  <a:cubicBezTo>
                    <a:pt x="18937" y="5147"/>
                    <a:pt x="18937" y="5084"/>
                    <a:pt x="18979" y="5043"/>
                  </a:cubicBezTo>
                  <a:cubicBezTo>
                    <a:pt x="19104" y="4561"/>
                    <a:pt x="19209" y="4080"/>
                    <a:pt x="19313" y="3599"/>
                  </a:cubicBezTo>
                  <a:cubicBezTo>
                    <a:pt x="19313" y="3557"/>
                    <a:pt x="19334" y="3494"/>
                    <a:pt x="19334" y="3452"/>
                  </a:cubicBezTo>
                  <a:cubicBezTo>
                    <a:pt x="19418" y="2971"/>
                    <a:pt x="19502" y="2511"/>
                    <a:pt x="19543" y="2030"/>
                  </a:cubicBezTo>
                  <a:cubicBezTo>
                    <a:pt x="19543" y="1988"/>
                    <a:pt x="19543" y="1925"/>
                    <a:pt x="19564" y="1883"/>
                  </a:cubicBezTo>
                  <a:cubicBezTo>
                    <a:pt x="19627" y="1255"/>
                    <a:pt x="19648" y="628"/>
                    <a:pt x="19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0"/>
            <p:cNvSpPr/>
            <p:nvPr/>
          </p:nvSpPr>
          <p:spPr>
            <a:xfrm>
              <a:off x="3117675" y="1587175"/>
              <a:ext cx="450925" cy="450925"/>
            </a:xfrm>
            <a:custGeom>
              <a:avLst/>
              <a:gdLst/>
              <a:ahLst/>
              <a:cxnLst/>
              <a:rect l="l" t="t" r="r" b="b"/>
              <a:pathLst>
                <a:path w="18037" h="18037" extrusionOk="0">
                  <a:moveTo>
                    <a:pt x="17890" y="0"/>
                  </a:moveTo>
                  <a:cubicBezTo>
                    <a:pt x="17890" y="732"/>
                    <a:pt x="17828" y="1444"/>
                    <a:pt x="17765" y="2134"/>
                  </a:cubicBezTo>
                  <a:cubicBezTo>
                    <a:pt x="17765" y="2197"/>
                    <a:pt x="17765" y="2239"/>
                    <a:pt x="17723" y="2302"/>
                  </a:cubicBezTo>
                  <a:cubicBezTo>
                    <a:pt x="17681" y="2783"/>
                    <a:pt x="17576" y="3285"/>
                    <a:pt x="17472" y="3766"/>
                  </a:cubicBezTo>
                  <a:cubicBezTo>
                    <a:pt x="17472" y="3808"/>
                    <a:pt x="17451" y="3871"/>
                    <a:pt x="17451" y="3913"/>
                  </a:cubicBezTo>
                  <a:cubicBezTo>
                    <a:pt x="17346" y="4436"/>
                    <a:pt x="17179" y="4959"/>
                    <a:pt x="17012" y="5461"/>
                  </a:cubicBezTo>
                  <a:cubicBezTo>
                    <a:pt x="16991" y="5503"/>
                    <a:pt x="16991" y="5566"/>
                    <a:pt x="16970" y="5608"/>
                  </a:cubicBezTo>
                  <a:cubicBezTo>
                    <a:pt x="16781" y="6193"/>
                    <a:pt x="16572" y="6737"/>
                    <a:pt x="16321" y="7281"/>
                  </a:cubicBezTo>
                  <a:cubicBezTo>
                    <a:pt x="16279" y="7344"/>
                    <a:pt x="16258" y="7428"/>
                    <a:pt x="16237" y="7470"/>
                  </a:cubicBezTo>
                  <a:cubicBezTo>
                    <a:pt x="15923" y="8181"/>
                    <a:pt x="15547" y="8830"/>
                    <a:pt x="15149" y="9478"/>
                  </a:cubicBezTo>
                  <a:cubicBezTo>
                    <a:pt x="15087" y="9562"/>
                    <a:pt x="15045" y="9667"/>
                    <a:pt x="14982" y="9750"/>
                  </a:cubicBezTo>
                  <a:cubicBezTo>
                    <a:pt x="13622" y="11843"/>
                    <a:pt x="11822" y="13642"/>
                    <a:pt x="9730" y="15002"/>
                  </a:cubicBezTo>
                  <a:cubicBezTo>
                    <a:pt x="9646" y="15065"/>
                    <a:pt x="9563" y="15107"/>
                    <a:pt x="9458" y="15170"/>
                  </a:cubicBezTo>
                  <a:cubicBezTo>
                    <a:pt x="8830" y="15546"/>
                    <a:pt x="8161" y="15923"/>
                    <a:pt x="7470" y="16237"/>
                  </a:cubicBezTo>
                  <a:cubicBezTo>
                    <a:pt x="7428" y="16258"/>
                    <a:pt x="7345" y="16279"/>
                    <a:pt x="7282" y="16320"/>
                  </a:cubicBezTo>
                  <a:cubicBezTo>
                    <a:pt x="6738" y="16551"/>
                    <a:pt x="6194" y="16781"/>
                    <a:pt x="5608" y="16969"/>
                  </a:cubicBezTo>
                  <a:cubicBezTo>
                    <a:pt x="5566" y="16990"/>
                    <a:pt x="5504" y="16990"/>
                    <a:pt x="5462" y="17011"/>
                  </a:cubicBezTo>
                  <a:cubicBezTo>
                    <a:pt x="4959" y="17178"/>
                    <a:pt x="4436" y="17325"/>
                    <a:pt x="3913" y="17450"/>
                  </a:cubicBezTo>
                  <a:cubicBezTo>
                    <a:pt x="3871" y="17450"/>
                    <a:pt x="3809" y="17471"/>
                    <a:pt x="3767" y="17471"/>
                  </a:cubicBezTo>
                  <a:cubicBezTo>
                    <a:pt x="3286" y="17576"/>
                    <a:pt x="2783" y="17660"/>
                    <a:pt x="2302" y="17722"/>
                  </a:cubicBezTo>
                  <a:cubicBezTo>
                    <a:pt x="2239" y="17722"/>
                    <a:pt x="2198" y="17764"/>
                    <a:pt x="2135" y="17764"/>
                  </a:cubicBezTo>
                  <a:cubicBezTo>
                    <a:pt x="1423" y="17827"/>
                    <a:pt x="733" y="17890"/>
                    <a:pt x="1" y="17890"/>
                  </a:cubicBezTo>
                  <a:lnTo>
                    <a:pt x="1" y="18036"/>
                  </a:lnTo>
                  <a:cubicBezTo>
                    <a:pt x="754" y="18015"/>
                    <a:pt x="1465" y="17973"/>
                    <a:pt x="2135" y="17890"/>
                  </a:cubicBezTo>
                  <a:cubicBezTo>
                    <a:pt x="2198" y="17890"/>
                    <a:pt x="2239" y="17890"/>
                    <a:pt x="2302" y="17848"/>
                  </a:cubicBezTo>
                  <a:cubicBezTo>
                    <a:pt x="2783" y="17806"/>
                    <a:pt x="3286" y="17701"/>
                    <a:pt x="3767" y="17618"/>
                  </a:cubicBezTo>
                  <a:cubicBezTo>
                    <a:pt x="3809" y="17618"/>
                    <a:pt x="3871" y="17597"/>
                    <a:pt x="3913" y="17597"/>
                  </a:cubicBezTo>
                  <a:cubicBezTo>
                    <a:pt x="4436" y="17492"/>
                    <a:pt x="4939" y="17367"/>
                    <a:pt x="5441" y="17178"/>
                  </a:cubicBezTo>
                  <a:cubicBezTo>
                    <a:pt x="5483" y="17157"/>
                    <a:pt x="5545" y="17157"/>
                    <a:pt x="5587" y="17116"/>
                  </a:cubicBezTo>
                  <a:cubicBezTo>
                    <a:pt x="6152" y="16948"/>
                    <a:pt x="6696" y="16739"/>
                    <a:pt x="7240" y="16488"/>
                  </a:cubicBezTo>
                  <a:cubicBezTo>
                    <a:pt x="7303" y="16467"/>
                    <a:pt x="7366" y="16446"/>
                    <a:pt x="7428" y="16425"/>
                  </a:cubicBezTo>
                  <a:cubicBezTo>
                    <a:pt x="8098" y="16111"/>
                    <a:pt x="8726" y="15755"/>
                    <a:pt x="9353" y="15400"/>
                  </a:cubicBezTo>
                  <a:lnTo>
                    <a:pt x="9605" y="15232"/>
                  </a:lnTo>
                  <a:cubicBezTo>
                    <a:pt x="11864" y="13810"/>
                    <a:pt x="13831" y="11864"/>
                    <a:pt x="15275" y="9562"/>
                  </a:cubicBezTo>
                  <a:lnTo>
                    <a:pt x="15421" y="9332"/>
                  </a:lnTo>
                  <a:cubicBezTo>
                    <a:pt x="15819" y="8704"/>
                    <a:pt x="16154" y="8056"/>
                    <a:pt x="16447" y="7386"/>
                  </a:cubicBezTo>
                  <a:cubicBezTo>
                    <a:pt x="16467" y="7344"/>
                    <a:pt x="16509" y="7261"/>
                    <a:pt x="16530" y="7219"/>
                  </a:cubicBezTo>
                  <a:cubicBezTo>
                    <a:pt x="16760" y="6696"/>
                    <a:pt x="16970" y="6152"/>
                    <a:pt x="17158" y="5566"/>
                  </a:cubicBezTo>
                  <a:cubicBezTo>
                    <a:pt x="17179" y="5503"/>
                    <a:pt x="17179" y="5461"/>
                    <a:pt x="17200" y="5398"/>
                  </a:cubicBezTo>
                  <a:cubicBezTo>
                    <a:pt x="17367" y="4917"/>
                    <a:pt x="17493" y="4394"/>
                    <a:pt x="17618" y="3892"/>
                  </a:cubicBezTo>
                  <a:cubicBezTo>
                    <a:pt x="17660" y="3829"/>
                    <a:pt x="17660" y="3787"/>
                    <a:pt x="17660" y="3724"/>
                  </a:cubicBezTo>
                  <a:cubicBezTo>
                    <a:pt x="17765" y="3264"/>
                    <a:pt x="17828" y="2762"/>
                    <a:pt x="17890" y="2260"/>
                  </a:cubicBezTo>
                  <a:cubicBezTo>
                    <a:pt x="17890" y="2218"/>
                    <a:pt x="17911" y="2155"/>
                    <a:pt x="17911" y="2113"/>
                  </a:cubicBezTo>
                  <a:cubicBezTo>
                    <a:pt x="17995" y="1444"/>
                    <a:pt x="18037" y="732"/>
                    <a:pt x="18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0"/>
            <p:cNvSpPr/>
            <p:nvPr/>
          </p:nvSpPr>
          <p:spPr>
            <a:xfrm>
              <a:off x="3119250" y="1586650"/>
              <a:ext cx="412225" cy="411825"/>
            </a:xfrm>
            <a:custGeom>
              <a:avLst/>
              <a:gdLst/>
              <a:ahLst/>
              <a:cxnLst/>
              <a:rect l="l" t="t" r="r" b="b"/>
              <a:pathLst>
                <a:path w="16489" h="16473" extrusionOk="0">
                  <a:moveTo>
                    <a:pt x="16342" y="0"/>
                  </a:moveTo>
                  <a:cubicBezTo>
                    <a:pt x="16342" y="858"/>
                    <a:pt x="16258" y="1695"/>
                    <a:pt x="16153" y="2511"/>
                  </a:cubicBezTo>
                  <a:cubicBezTo>
                    <a:pt x="16153" y="2553"/>
                    <a:pt x="16132" y="2616"/>
                    <a:pt x="16132" y="2657"/>
                  </a:cubicBezTo>
                  <a:cubicBezTo>
                    <a:pt x="16049" y="3180"/>
                    <a:pt x="15902" y="3704"/>
                    <a:pt x="15777" y="4206"/>
                  </a:cubicBezTo>
                  <a:cubicBezTo>
                    <a:pt x="15756" y="4248"/>
                    <a:pt x="15756" y="4310"/>
                    <a:pt x="15735" y="4373"/>
                  </a:cubicBezTo>
                  <a:cubicBezTo>
                    <a:pt x="15568" y="4959"/>
                    <a:pt x="15358" y="5524"/>
                    <a:pt x="15149" y="6089"/>
                  </a:cubicBezTo>
                  <a:cubicBezTo>
                    <a:pt x="15128" y="6173"/>
                    <a:pt x="15107" y="6214"/>
                    <a:pt x="15086" y="6256"/>
                  </a:cubicBezTo>
                  <a:cubicBezTo>
                    <a:pt x="14793" y="6968"/>
                    <a:pt x="14459" y="7658"/>
                    <a:pt x="14061" y="8307"/>
                  </a:cubicBezTo>
                  <a:cubicBezTo>
                    <a:pt x="13998" y="8390"/>
                    <a:pt x="13956" y="8495"/>
                    <a:pt x="13894" y="8558"/>
                  </a:cubicBezTo>
                  <a:cubicBezTo>
                    <a:pt x="12555" y="10713"/>
                    <a:pt x="10734" y="12533"/>
                    <a:pt x="8579" y="13872"/>
                  </a:cubicBezTo>
                  <a:cubicBezTo>
                    <a:pt x="8516" y="13935"/>
                    <a:pt x="8412" y="13977"/>
                    <a:pt x="8328" y="14040"/>
                  </a:cubicBezTo>
                  <a:cubicBezTo>
                    <a:pt x="7679" y="14416"/>
                    <a:pt x="6989" y="14772"/>
                    <a:pt x="6277" y="15044"/>
                  </a:cubicBezTo>
                  <a:cubicBezTo>
                    <a:pt x="6236" y="15086"/>
                    <a:pt x="6152" y="15107"/>
                    <a:pt x="6110" y="15128"/>
                  </a:cubicBezTo>
                  <a:cubicBezTo>
                    <a:pt x="5545" y="15337"/>
                    <a:pt x="4980" y="15546"/>
                    <a:pt x="4394" y="15714"/>
                  </a:cubicBezTo>
                  <a:cubicBezTo>
                    <a:pt x="4352" y="15735"/>
                    <a:pt x="4290" y="15735"/>
                    <a:pt x="4227" y="15756"/>
                  </a:cubicBezTo>
                  <a:cubicBezTo>
                    <a:pt x="3725" y="15881"/>
                    <a:pt x="3202" y="15986"/>
                    <a:pt x="2679" y="16090"/>
                  </a:cubicBezTo>
                  <a:cubicBezTo>
                    <a:pt x="2637" y="16090"/>
                    <a:pt x="2574" y="16132"/>
                    <a:pt x="2511" y="16132"/>
                  </a:cubicBezTo>
                  <a:cubicBezTo>
                    <a:pt x="1716" y="16258"/>
                    <a:pt x="879" y="16300"/>
                    <a:pt x="0" y="16300"/>
                  </a:cubicBezTo>
                  <a:lnTo>
                    <a:pt x="0" y="16467"/>
                  </a:lnTo>
                  <a:cubicBezTo>
                    <a:pt x="129" y="16470"/>
                    <a:pt x="260" y="16472"/>
                    <a:pt x="390" y="16472"/>
                  </a:cubicBezTo>
                  <a:cubicBezTo>
                    <a:pt x="1067" y="16472"/>
                    <a:pt x="1765" y="16426"/>
                    <a:pt x="2448" y="16321"/>
                  </a:cubicBezTo>
                  <a:cubicBezTo>
                    <a:pt x="2490" y="16321"/>
                    <a:pt x="2553" y="16279"/>
                    <a:pt x="2595" y="16279"/>
                  </a:cubicBezTo>
                  <a:cubicBezTo>
                    <a:pt x="3118" y="16216"/>
                    <a:pt x="3641" y="16111"/>
                    <a:pt x="4143" y="15965"/>
                  </a:cubicBezTo>
                  <a:cubicBezTo>
                    <a:pt x="4206" y="15944"/>
                    <a:pt x="4248" y="15944"/>
                    <a:pt x="4332" y="15923"/>
                  </a:cubicBezTo>
                  <a:cubicBezTo>
                    <a:pt x="4896" y="15756"/>
                    <a:pt x="5461" y="15588"/>
                    <a:pt x="6005" y="15379"/>
                  </a:cubicBezTo>
                  <a:cubicBezTo>
                    <a:pt x="6047" y="15337"/>
                    <a:pt x="6131" y="15316"/>
                    <a:pt x="6173" y="15295"/>
                  </a:cubicBezTo>
                  <a:cubicBezTo>
                    <a:pt x="6863" y="15002"/>
                    <a:pt x="7533" y="14688"/>
                    <a:pt x="8182" y="14333"/>
                  </a:cubicBezTo>
                  <a:cubicBezTo>
                    <a:pt x="8244" y="14270"/>
                    <a:pt x="8328" y="14228"/>
                    <a:pt x="8433" y="14165"/>
                  </a:cubicBezTo>
                  <a:cubicBezTo>
                    <a:pt x="10797" y="12743"/>
                    <a:pt x="12743" y="10797"/>
                    <a:pt x="14166" y="8432"/>
                  </a:cubicBezTo>
                  <a:cubicBezTo>
                    <a:pt x="14208" y="8349"/>
                    <a:pt x="14270" y="8286"/>
                    <a:pt x="14312" y="8181"/>
                  </a:cubicBezTo>
                  <a:cubicBezTo>
                    <a:pt x="14689" y="7554"/>
                    <a:pt x="15003" y="6863"/>
                    <a:pt x="15296" y="6193"/>
                  </a:cubicBezTo>
                  <a:cubicBezTo>
                    <a:pt x="15316" y="6131"/>
                    <a:pt x="15337" y="6047"/>
                    <a:pt x="15358" y="6005"/>
                  </a:cubicBezTo>
                  <a:cubicBezTo>
                    <a:pt x="15568" y="5461"/>
                    <a:pt x="15756" y="4917"/>
                    <a:pt x="15923" y="4331"/>
                  </a:cubicBezTo>
                  <a:cubicBezTo>
                    <a:pt x="15944" y="4289"/>
                    <a:pt x="15944" y="4227"/>
                    <a:pt x="15965" y="4143"/>
                  </a:cubicBezTo>
                  <a:cubicBezTo>
                    <a:pt x="16091" y="3662"/>
                    <a:pt x="16195" y="3139"/>
                    <a:pt x="16279" y="2616"/>
                  </a:cubicBezTo>
                  <a:cubicBezTo>
                    <a:pt x="16279" y="2553"/>
                    <a:pt x="16300" y="2511"/>
                    <a:pt x="16300" y="2448"/>
                  </a:cubicBezTo>
                  <a:cubicBezTo>
                    <a:pt x="16446" y="1632"/>
                    <a:pt x="16488" y="837"/>
                    <a:pt x="16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0"/>
            <p:cNvSpPr/>
            <p:nvPr/>
          </p:nvSpPr>
          <p:spPr>
            <a:xfrm>
              <a:off x="3118200" y="1587175"/>
              <a:ext cx="374025" cy="374550"/>
            </a:xfrm>
            <a:custGeom>
              <a:avLst/>
              <a:gdLst/>
              <a:ahLst/>
              <a:cxnLst/>
              <a:rect l="l" t="t" r="r" b="b"/>
              <a:pathLst>
                <a:path w="14961" h="14982" extrusionOk="0">
                  <a:moveTo>
                    <a:pt x="14814" y="0"/>
                  </a:moveTo>
                  <a:cubicBezTo>
                    <a:pt x="14814" y="1046"/>
                    <a:pt x="14710" y="2071"/>
                    <a:pt x="14501" y="3055"/>
                  </a:cubicBezTo>
                  <a:cubicBezTo>
                    <a:pt x="14501" y="3118"/>
                    <a:pt x="14459" y="3159"/>
                    <a:pt x="14459" y="3243"/>
                  </a:cubicBezTo>
                  <a:cubicBezTo>
                    <a:pt x="14333" y="3808"/>
                    <a:pt x="14166" y="4394"/>
                    <a:pt x="13978" y="4938"/>
                  </a:cubicBezTo>
                  <a:cubicBezTo>
                    <a:pt x="13936" y="5022"/>
                    <a:pt x="13915" y="5064"/>
                    <a:pt x="13894" y="5147"/>
                  </a:cubicBezTo>
                  <a:cubicBezTo>
                    <a:pt x="13622" y="5880"/>
                    <a:pt x="13308" y="6570"/>
                    <a:pt x="12931" y="7219"/>
                  </a:cubicBezTo>
                  <a:cubicBezTo>
                    <a:pt x="12869" y="7302"/>
                    <a:pt x="12827" y="7407"/>
                    <a:pt x="12764" y="7470"/>
                  </a:cubicBezTo>
                  <a:cubicBezTo>
                    <a:pt x="11488" y="9667"/>
                    <a:pt x="9646" y="11508"/>
                    <a:pt x="7449" y="12784"/>
                  </a:cubicBezTo>
                  <a:cubicBezTo>
                    <a:pt x="7366" y="12847"/>
                    <a:pt x="7261" y="12889"/>
                    <a:pt x="7198" y="12952"/>
                  </a:cubicBezTo>
                  <a:cubicBezTo>
                    <a:pt x="6529" y="13307"/>
                    <a:pt x="5838" y="13642"/>
                    <a:pt x="5127" y="13914"/>
                  </a:cubicBezTo>
                  <a:cubicBezTo>
                    <a:pt x="5043" y="13935"/>
                    <a:pt x="5001" y="13956"/>
                    <a:pt x="4918" y="13998"/>
                  </a:cubicBezTo>
                  <a:cubicBezTo>
                    <a:pt x="4374" y="14207"/>
                    <a:pt x="3788" y="14354"/>
                    <a:pt x="3223" y="14479"/>
                  </a:cubicBezTo>
                  <a:cubicBezTo>
                    <a:pt x="3160" y="14521"/>
                    <a:pt x="3118" y="14521"/>
                    <a:pt x="3034" y="14521"/>
                  </a:cubicBezTo>
                  <a:cubicBezTo>
                    <a:pt x="2030" y="14730"/>
                    <a:pt x="1026" y="14835"/>
                    <a:pt x="1" y="14835"/>
                  </a:cubicBezTo>
                  <a:lnTo>
                    <a:pt x="1" y="14981"/>
                  </a:lnTo>
                  <a:cubicBezTo>
                    <a:pt x="1047" y="14919"/>
                    <a:pt x="2051" y="14835"/>
                    <a:pt x="3014" y="14647"/>
                  </a:cubicBezTo>
                  <a:cubicBezTo>
                    <a:pt x="3055" y="14647"/>
                    <a:pt x="3118" y="14626"/>
                    <a:pt x="3202" y="14626"/>
                  </a:cubicBezTo>
                  <a:cubicBezTo>
                    <a:pt x="3767" y="14479"/>
                    <a:pt x="4332" y="14333"/>
                    <a:pt x="4897" y="14144"/>
                  </a:cubicBezTo>
                  <a:cubicBezTo>
                    <a:pt x="4938" y="14123"/>
                    <a:pt x="5022" y="14103"/>
                    <a:pt x="5085" y="14061"/>
                  </a:cubicBezTo>
                  <a:cubicBezTo>
                    <a:pt x="5775" y="13810"/>
                    <a:pt x="6424" y="13517"/>
                    <a:pt x="7094" y="13182"/>
                  </a:cubicBezTo>
                  <a:cubicBezTo>
                    <a:pt x="7177" y="13119"/>
                    <a:pt x="7240" y="13098"/>
                    <a:pt x="7345" y="13056"/>
                  </a:cubicBezTo>
                  <a:cubicBezTo>
                    <a:pt x="9751" y="11717"/>
                    <a:pt x="11739" y="9729"/>
                    <a:pt x="13078" y="7323"/>
                  </a:cubicBezTo>
                  <a:cubicBezTo>
                    <a:pt x="13120" y="7240"/>
                    <a:pt x="13182" y="7156"/>
                    <a:pt x="13203" y="7051"/>
                  </a:cubicBezTo>
                  <a:cubicBezTo>
                    <a:pt x="13559" y="6403"/>
                    <a:pt x="13852" y="5754"/>
                    <a:pt x="14103" y="5043"/>
                  </a:cubicBezTo>
                  <a:cubicBezTo>
                    <a:pt x="14124" y="5001"/>
                    <a:pt x="14145" y="4917"/>
                    <a:pt x="14166" y="4854"/>
                  </a:cubicBezTo>
                  <a:cubicBezTo>
                    <a:pt x="14354" y="4310"/>
                    <a:pt x="14522" y="3745"/>
                    <a:pt x="14647" y="3159"/>
                  </a:cubicBezTo>
                  <a:cubicBezTo>
                    <a:pt x="14668" y="3118"/>
                    <a:pt x="14668" y="3055"/>
                    <a:pt x="14668" y="2971"/>
                  </a:cubicBezTo>
                  <a:cubicBezTo>
                    <a:pt x="14877" y="2009"/>
                    <a:pt x="14961" y="1025"/>
                    <a:pt x="14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0"/>
            <p:cNvSpPr/>
            <p:nvPr/>
          </p:nvSpPr>
          <p:spPr>
            <a:xfrm>
              <a:off x="3118200" y="1587175"/>
              <a:ext cx="335325" cy="335825"/>
            </a:xfrm>
            <a:custGeom>
              <a:avLst/>
              <a:gdLst/>
              <a:ahLst/>
              <a:cxnLst/>
              <a:rect l="l" t="t" r="r" b="b"/>
              <a:pathLst>
                <a:path w="13413" h="13433" extrusionOk="0">
                  <a:moveTo>
                    <a:pt x="13266" y="0"/>
                  </a:moveTo>
                  <a:cubicBezTo>
                    <a:pt x="13266" y="1339"/>
                    <a:pt x="13057" y="2615"/>
                    <a:pt x="12680" y="3808"/>
                  </a:cubicBezTo>
                  <a:cubicBezTo>
                    <a:pt x="12659" y="3892"/>
                    <a:pt x="12659" y="3955"/>
                    <a:pt x="12638" y="4017"/>
                  </a:cubicBezTo>
                  <a:cubicBezTo>
                    <a:pt x="12408" y="4750"/>
                    <a:pt x="12115" y="5440"/>
                    <a:pt x="11781" y="6110"/>
                  </a:cubicBezTo>
                  <a:cubicBezTo>
                    <a:pt x="11718" y="6193"/>
                    <a:pt x="11676" y="6298"/>
                    <a:pt x="11634" y="6382"/>
                  </a:cubicBezTo>
                  <a:cubicBezTo>
                    <a:pt x="10441" y="8600"/>
                    <a:pt x="8600" y="10399"/>
                    <a:pt x="6382" y="11634"/>
                  </a:cubicBezTo>
                  <a:cubicBezTo>
                    <a:pt x="6299" y="11696"/>
                    <a:pt x="6194" y="11738"/>
                    <a:pt x="6131" y="11801"/>
                  </a:cubicBezTo>
                  <a:cubicBezTo>
                    <a:pt x="5462" y="12136"/>
                    <a:pt x="4771" y="12429"/>
                    <a:pt x="4039" y="12659"/>
                  </a:cubicBezTo>
                  <a:cubicBezTo>
                    <a:pt x="3955" y="12680"/>
                    <a:pt x="3892" y="12701"/>
                    <a:pt x="3809" y="12701"/>
                  </a:cubicBezTo>
                  <a:cubicBezTo>
                    <a:pt x="2616" y="13077"/>
                    <a:pt x="1340" y="13287"/>
                    <a:pt x="1" y="13287"/>
                  </a:cubicBezTo>
                  <a:lnTo>
                    <a:pt x="1" y="13433"/>
                  </a:lnTo>
                  <a:cubicBezTo>
                    <a:pt x="1319" y="13391"/>
                    <a:pt x="2574" y="13203"/>
                    <a:pt x="3746" y="12868"/>
                  </a:cubicBezTo>
                  <a:cubicBezTo>
                    <a:pt x="3830" y="12847"/>
                    <a:pt x="3871" y="12847"/>
                    <a:pt x="3934" y="12805"/>
                  </a:cubicBezTo>
                  <a:cubicBezTo>
                    <a:pt x="4625" y="12596"/>
                    <a:pt x="5315" y="12324"/>
                    <a:pt x="5964" y="12010"/>
                  </a:cubicBezTo>
                  <a:cubicBezTo>
                    <a:pt x="6047" y="11947"/>
                    <a:pt x="6152" y="11926"/>
                    <a:pt x="6236" y="11864"/>
                  </a:cubicBezTo>
                  <a:cubicBezTo>
                    <a:pt x="8642" y="10608"/>
                    <a:pt x="10630" y="8621"/>
                    <a:pt x="11906" y="6193"/>
                  </a:cubicBezTo>
                  <a:cubicBezTo>
                    <a:pt x="11948" y="6110"/>
                    <a:pt x="11990" y="6005"/>
                    <a:pt x="12032" y="5942"/>
                  </a:cubicBezTo>
                  <a:cubicBezTo>
                    <a:pt x="12345" y="5273"/>
                    <a:pt x="12638" y="4603"/>
                    <a:pt x="12848" y="3913"/>
                  </a:cubicBezTo>
                  <a:cubicBezTo>
                    <a:pt x="12869" y="3871"/>
                    <a:pt x="12889" y="3787"/>
                    <a:pt x="12889" y="3745"/>
                  </a:cubicBezTo>
                  <a:cubicBezTo>
                    <a:pt x="13245" y="2553"/>
                    <a:pt x="13413" y="1297"/>
                    <a:pt x="13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0"/>
            <p:cNvSpPr/>
            <p:nvPr/>
          </p:nvSpPr>
          <p:spPr>
            <a:xfrm>
              <a:off x="3118200" y="1585600"/>
              <a:ext cx="297675" cy="297675"/>
            </a:xfrm>
            <a:custGeom>
              <a:avLst/>
              <a:gdLst/>
              <a:ahLst/>
              <a:cxnLst/>
              <a:rect l="l" t="t" r="r" b="b"/>
              <a:pathLst>
                <a:path w="11907" h="11907" extrusionOk="0">
                  <a:moveTo>
                    <a:pt x="11739" y="0"/>
                  </a:moveTo>
                  <a:cubicBezTo>
                    <a:pt x="11739" y="1821"/>
                    <a:pt x="11320" y="3515"/>
                    <a:pt x="10588" y="5064"/>
                  </a:cubicBezTo>
                  <a:cubicBezTo>
                    <a:pt x="10546" y="5127"/>
                    <a:pt x="10525" y="5231"/>
                    <a:pt x="10462" y="5315"/>
                  </a:cubicBezTo>
                  <a:cubicBezTo>
                    <a:pt x="9332" y="7512"/>
                    <a:pt x="7533" y="9353"/>
                    <a:pt x="5315" y="10462"/>
                  </a:cubicBezTo>
                  <a:cubicBezTo>
                    <a:pt x="5231" y="10525"/>
                    <a:pt x="5127" y="10567"/>
                    <a:pt x="5043" y="10609"/>
                  </a:cubicBezTo>
                  <a:cubicBezTo>
                    <a:pt x="3537" y="11341"/>
                    <a:pt x="1800" y="11759"/>
                    <a:pt x="1" y="11759"/>
                  </a:cubicBezTo>
                  <a:lnTo>
                    <a:pt x="1" y="11906"/>
                  </a:lnTo>
                  <a:cubicBezTo>
                    <a:pt x="47" y="11906"/>
                    <a:pt x="93" y="11907"/>
                    <a:pt x="139" y="11907"/>
                  </a:cubicBezTo>
                  <a:cubicBezTo>
                    <a:pt x="1845" y="11907"/>
                    <a:pt x="3450" y="11532"/>
                    <a:pt x="4897" y="10860"/>
                  </a:cubicBezTo>
                  <a:cubicBezTo>
                    <a:pt x="4980" y="10839"/>
                    <a:pt x="5085" y="10776"/>
                    <a:pt x="5148" y="10734"/>
                  </a:cubicBezTo>
                  <a:cubicBezTo>
                    <a:pt x="7596" y="9562"/>
                    <a:pt x="9542" y="7596"/>
                    <a:pt x="10734" y="5168"/>
                  </a:cubicBezTo>
                  <a:cubicBezTo>
                    <a:pt x="10776" y="5085"/>
                    <a:pt x="10797" y="5001"/>
                    <a:pt x="10860" y="4896"/>
                  </a:cubicBezTo>
                  <a:cubicBezTo>
                    <a:pt x="11529" y="3411"/>
                    <a:pt x="11906" y="1758"/>
                    <a:pt x="11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0"/>
            <p:cNvSpPr/>
            <p:nvPr/>
          </p:nvSpPr>
          <p:spPr>
            <a:xfrm>
              <a:off x="3118200" y="1587175"/>
              <a:ext cx="258950" cy="258950"/>
            </a:xfrm>
            <a:custGeom>
              <a:avLst/>
              <a:gdLst/>
              <a:ahLst/>
              <a:cxnLst/>
              <a:rect l="l" t="t" r="r" b="b"/>
              <a:pathLst>
                <a:path w="10358" h="10358" extrusionOk="0">
                  <a:moveTo>
                    <a:pt x="10190" y="0"/>
                  </a:moveTo>
                  <a:cubicBezTo>
                    <a:pt x="10190" y="5628"/>
                    <a:pt x="5629" y="10190"/>
                    <a:pt x="1" y="10190"/>
                  </a:cubicBezTo>
                  <a:lnTo>
                    <a:pt x="1" y="10357"/>
                  </a:lnTo>
                  <a:cubicBezTo>
                    <a:pt x="5713" y="10336"/>
                    <a:pt x="10358" y="5691"/>
                    <a:pt x="10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0"/>
            <p:cNvSpPr/>
            <p:nvPr/>
          </p:nvSpPr>
          <p:spPr>
            <a:xfrm>
              <a:off x="3118200" y="1587175"/>
              <a:ext cx="220250" cy="220225"/>
            </a:xfrm>
            <a:custGeom>
              <a:avLst/>
              <a:gdLst/>
              <a:ahLst/>
              <a:cxnLst/>
              <a:rect l="l" t="t" r="r" b="b"/>
              <a:pathLst>
                <a:path w="8810" h="8809" extrusionOk="0">
                  <a:moveTo>
                    <a:pt x="8663" y="0"/>
                  </a:moveTo>
                  <a:cubicBezTo>
                    <a:pt x="8663" y="4750"/>
                    <a:pt x="4792" y="8662"/>
                    <a:pt x="1" y="8662"/>
                  </a:cubicBezTo>
                  <a:lnTo>
                    <a:pt x="1" y="8809"/>
                  </a:lnTo>
                  <a:cubicBezTo>
                    <a:pt x="4855" y="8788"/>
                    <a:pt x="8809" y="4833"/>
                    <a:pt x="8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0"/>
            <p:cNvSpPr/>
            <p:nvPr/>
          </p:nvSpPr>
          <p:spPr>
            <a:xfrm>
              <a:off x="3118200" y="1587175"/>
              <a:ext cx="182050" cy="181525"/>
            </a:xfrm>
            <a:custGeom>
              <a:avLst/>
              <a:gdLst/>
              <a:ahLst/>
              <a:cxnLst/>
              <a:rect l="l" t="t" r="r" b="b"/>
              <a:pathLst>
                <a:path w="7282" h="7261" extrusionOk="0">
                  <a:moveTo>
                    <a:pt x="7115" y="0"/>
                  </a:moveTo>
                  <a:cubicBezTo>
                    <a:pt x="7115" y="3913"/>
                    <a:pt x="3934" y="7114"/>
                    <a:pt x="1" y="7114"/>
                  </a:cubicBezTo>
                  <a:lnTo>
                    <a:pt x="1" y="7261"/>
                  </a:lnTo>
                  <a:cubicBezTo>
                    <a:pt x="4039" y="7240"/>
                    <a:pt x="7282" y="3996"/>
                    <a:pt x="7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0"/>
            <p:cNvSpPr/>
            <p:nvPr/>
          </p:nvSpPr>
          <p:spPr>
            <a:xfrm>
              <a:off x="3118200" y="1587175"/>
              <a:ext cx="143350" cy="143350"/>
            </a:xfrm>
            <a:custGeom>
              <a:avLst/>
              <a:gdLst/>
              <a:ahLst/>
              <a:cxnLst/>
              <a:rect l="l" t="t" r="r" b="b"/>
              <a:pathLst>
                <a:path w="5734" h="5734" extrusionOk="0">
                  <a:moveTo>
                    <a:pt x="5566" y="0"/>
                  </a:moveTo>
                  <a:cubicBezTo>
                    <a:pt x="5566" y="3076"/>
                    <a:pt x="3055" y="5566"/>
                    <a:pt x="1" y="5566"/>
                  </a:cubicBezTo>
                  <a:lnTo>
                    <a:pt x="1" y="5733"/>
                  </a:lnTo>
                  <a:cubicBezTo>
                    <a:pt x="3160" y="5691"/>
                    <a:pt x="5734" y="3139"/>
                    <a:pt x="5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0"/>
            <p:cNvSpPr/>
            <p:nvPr/>
          </p:nvSpPr>
          <p:spPr>
            <a:xfrm>
              <a:off x="3118725" y="1587175"/>
              <a:ext cx="104650" cy="104625"/>
            </a:xfrm>
            <a:custGeom>
              <a:avLst/>
              <a:gdLst/>
              <a:ahLst/>
              <a:cxnLst/>
              <a:rect l="l" t="t" r="r" b="b"/>
              <a:pathLst>
                <a:path w="4186" h="4185" extrusionOk="0">
                  <a:moveTo>
                    <a:pt x="4039" y="0"/>
                  </a:moveTo>
                  <a:cubicBezTo>
                    <a:pt x="4039" y="2218"/>
                    <a:pt x="2218" y="4017"/>
                    <a:pt x="0" y="4017"/>
                  </a:cubicBezTo>
                  <a:lnTo>
                    <a:pt x="0" y="4185"/>
                  </a:lnTo>
                  <a:cubicBezTo>
                    <a:pt x="2302" y="4185"/>
                    <a:pt x="4185" y="2302"/>
                    <a:pt x="4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0"/>
            <p:cNvSpPr/>
            <p:nvPr/>
          </p:nvSpPr>
          <p:spPr>
            <a:xfrm>
              <a:off x="3118200" y="1587175"/>
              <a:ext cx="66975" cy="66450"/>
            </a:xfrm>
            <a:custGeom>
              <a:avLst/>
              <a:gdLst/>
              <a:ahLst/>
              <a:cxnLst/>
              <a:rect l="l" t="t" r="r" b="b"/>
              <a:pathLst>
                <a:path w="2679" h="2658" extrusionOk="0">
                  <a:moveTo>
                    <a:pt x="2511" y="0"/>
                  </a:moveTo>
                  <a:cubicBezTo>
                    <a:pt x="2511" y="1381"/>
                    <a:pt x="1381" y="2511"/>
                    <a:pt x="1" y="2511"/>
                  </a:cubicBezTo>
                  <a:lnTo>
                    <a:pt x="1" y="2657"/>
                  </a:lnTo>
                  <a:cubicBezTo>
                    <a:pt x="1465" y="2636"/>
                    <a:pt x="2679" y="1444"/>
                    <a:pt x="2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0"/>
            <p:cNvSpPr/>
            <p:nvPr/>
          </p:nvSpPr>
          <p:spPr>
            <a:xfrm>
              <a:off x="3482800" y="1967550"/>
              <a:ext cx="336900" cy="306350"/>
            </a:xfrm>
            <a:custGeom>
              <a:avLst/>
              <a:gdLst/>
              <a:ahLst/>
              <a:cxnLst/>
              <a:rect l="l" t="t" r="r" b="b"/>
              <a:pathLst>
                <a:path w="13476" h="12254" extrusionOk="0">
                  <a:moveTo>
                    <a:pt x="6739" y="0"/>
                  </a:moveTo>
                  <a:cubicBezTo>
                    <a:pt x="3962" y="0"/>
                    <a:pt x="1438" y="1909"/>
                    <a:pt x="774" y="4725"/>
                  </a:cubicBezTo>
                  <a:cubicBezTo>
                    <a:pt x="0" y="8010"/>
                    <a:pt x="2051" y="11316"/>
                    <a:pt x="5336" y="12090"/>
                  </a:cubicBezTo>
                  <a:cubicBezTo>
                    <a:pt x="5805" y="12201"/>
                    <a:pt x="6274" y="12254"/>
                    <a:pt x="6737" y="12254"/>
                  </a:cubicBezTo>
                  <a:cubicBezTo>
                    <a:pt x="9513" y="12254"/>
                    <a:pt x="12037" y="10345"/>
                    <a:pt x="12701" y="7529"/>
                  </a:cubicBezTo>
                  <a:cubicBezTo>
                    <a:pt x="13475" y="4244"/>
                    <a:pt x="11425" y="938"/>
                    <a:pt x="8140" y="164"/>
                  </a:cubicBezTo>
                  <a:cubicBezTo>
                    <a:pt x="7671" y="53"/>
                    <a:pt x="7201" y="0"/>
                    <a:pt x="6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02"/>
        <p:cNvGrpSpPr/>
        <p:nvPr/>
      </p:nvGrpSpPr>
      <p:grpSpPr>
        <a:xfrm>
          <a:off x="0" y="0"/>
          <a:ext cx="0" cy="0"/>
          <a:chOff x="0" y="0"/>
          <a:chExt cx="0" cy="0"/>
        </a:xfrm>
      </p:grpSpPr>
      <p:sp>
        <p:nvSpPr>
          <p:cNvPr id="303" name="Google Shape;303;p11"/>
          <p:cNvSpPr txBox="1">
            <a:spLocks noGrp="1"/>
          </p:cNvSpPr>
          <p:nvPr>
            <p:ph type="title" hasCustomPrompt="1"/>
          </p:nvPr>
        </p:nvSpPr>
        <p:spPr>
          <a:xfrm>
            <a:off x="3865100" y="1529388"/>
            <a:ext cx="4563900" cy="1511100"/>
          </a:xfrm>
          <a:prstGeom prst="rect">
            <a:avLst/>
          </a:prstGeom>
        </p:spPr>
        <p:txBody>
          <a:bodyPr spcFirstLastPara="1" wrap="square" lIns="91425" tIns="91425" rIns="91425" bIns="91425" anchor="b" anchorCtr="0">
            <a:noAutofit/>
          </a:bodyPr>
          <a:lstStyle>
            <a:lvl1pPr lvl="0" algn="r">
              <a:spcBef>
                <a:spcPts val="0"/>
              </a:spcBef>
              <a:spcAft>
                <a:spcPts val="0"/>
              </a:spcAft>
              <a:buSzPts val="9600"/>
              <a:buNone/>
              <a:defRPr sz="9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04" name="Google Shape;304;p11"/>
          <p:cNvSpPr txBox="1">
            <a:spLocks noGrp="1"/>
          </p:cNvSpPr>
          <p:nvPr>
            <p:ph type="subTitle" idx="1"/>
          </p:nvPr>
        </p:nvSpPr>
        <p:spPr>
          <a:xfrm>
            <a:off x="5253025" y="2922025"/>
            <a:ext cx="3176100" cy="668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05" name="Google Shape;305;p11"/>
          <p:cNvSpPr>
            <a:spLocks noGrp="1"/>
          </p:cNvSpPr>
          <p:nvPr>
            <p:ph type="pic" idx="2"/>
          </p:nvPr>
        </p:nvSpPr>
        <p:spPr>
          <a:xfrm>
            <a:off x="0" y="807375"/>
            <a:ext cx="3513000" cy="4336200"/>
          </a:xfrm>
          <a:prstGeom prst="rect">
            <a:avLst/>
          </a:prstGeom>
          <a:noFill/>
          <a:ln>
            <a:noFill/>
          </a:ln>
        </p:spPr>
      </p:sp>
      <p:grpSp>
        <p:nvGrpSpPr>
          <p:cNvPr id="306" name="Google Shape;306;p11"/>
          <p:cNvGrpSpPr/>
          <p:nvPr/>
        </p:nvGrpSpPr>
        <p:grpSpPr>
          <a:xfrm>
            <a:off x="-11" y="-2096"/>
            <a:ext cx="809354" cy="809731"/>
            <a:chOff x="3116100" y="1585075"/>
            <a:chExt cx="1071850" cy="1072350"/>
          </a:xfrm>
        </p:grpSpPr>
        <p:sp>
          <p:nvSpPr>
            <p:cNvPr id="307" name="Google Shape;307;p11"/>
            <p:cNvSpPr/>
            <p:nvPr/>
          </p:nvSpPr>
          <p:spPr>
            <a:xfrm>
              <a:off x="3118725" y="2166225"/>
              <a:ext cx="491200" cy="491200"/>
            </a:xfrm>
            <a:custGeom>
              <a:avLst/>
              <a:gdLst/>
              <a:ahLst/>
              <a:cxnLst/>
              <a:rect l="l" t="t" r="r" b="b"/>
              <a:pathLst>
                <a:path w="19648" h="19648" extrusionOk="0">
                  <a:moveTo>
                    <a:pt x="0" y="0"/>
                  </a:moveTo>
                  <a:lnTo>
                    <a:pt x="0" y="168"/>
                  </a:lnTo>
                  <a:cubicBezTo>
                    <a:pt x="649" y="168"/>
                    <a:pt x="1277" y="189"/>
                    <a:pt x="1904" y="272"/>
                  </a:cubicBezTo>
                  <a:cubicBezTo>
                    <a:pt x="1967" y="272"/>
                    <a:pt x="2009" y="272"/>
                    <a:pt x="2072" y="293"/>
                  </a:cubicBezTo>
                  <a:cubicBezTo>
                    <a:pt x="2532" y="335"/>
                    <a:pt x="3013" y="419"/>
                    <a:pt x="3474" y="503"/>
                  </a:cubicBezTo>
                  <a:cubicBezTo>
                    <a:pt x="3537" y="503"/>
                    <a:pt x="3578" y="524"/>
                    <a:pt x="3641" y="524"/>
                  </a:cubicBezTo>
                  <a:cubicBezTo>
                    <a:pt x="4143" y="628"/>
                    <a:pt x="4604" y="733"/>
                    <a:pt x="5106" y="858"/>
                  </a:cubicBezTo>
                  <a:cubicBezTo>
                    <a:pt x="5148" y="900"/>
                    <a:pt x="5210" y="900"/>
                    <a:pt x="5252" y="921"/>
                  </a:cubicBezTo>
                  <a:cubicBezTo>
                    <a:pt x="5775" y="1047"/>
                    <a:pt x="6278" y="1235"/>
                    <a:pt x="6780" y="1423"/>
                  </a:cubicBezTo>
                  <a:cubicBezTo>
                    <a:pt x="6822" y="1444"/>
                    <a:pt x="6884" y="1465"/>
                    <a:pt x="6926" y="1465"/>
                  </a:cubicBezTo>
                  <a:cubicBezTo>
                    <a:pt x="7491" y="1674"/>
                    <a:pt x="8035" y="1904"/>
                    <a:pt x="8558" y="2177"/>
                  </a:cubicBezTo>
                  <a:cubicBezTo>
                    <a:pt x="8600" y="2197"/>
                    <a:pt x="8684" y="2218"/>
                    <a:pt x="8747" y="2281"/>
                  </a:cubicBezTo>
                  <a:cubicBezTo>
                    <a:pt x="9416" y="2616"/>
                    <a:pt x="10044" y="2993"/>
                    <a:pt x="10671" y="3411"/>
                  </a:cubicBezTo>
                  <a:cubicBezTo>
                    <a:pt x="10755" y="3453"/>
                    <a:pt x="10839" y="3516"/>
                    <a:pt x="10944" y="3557"/>
                  </a:cubicBezTo>
                  <a:cubicBezTo>
                    <a:pt x="12952" y="4938"/>
                    <a:pt x="14710" y="6675"/>
                    <a:pt x="16091" y="8705"/>
                  </a:cubicBezTo>
                  <a:cubicBezTo>
                    <a:pt x="16133" y="8788"/>
                    <a:pt x="16195" y="8872"/>
                    <a:pt x="16237" y="8977"/>
                  </a:cubicBezTo>
                  <a:cubicBezTo>
                    <a:pt x="16677" y="9604"/>
                    <a:pt x="17032" y="10253"/>
                    <a:pt x="17367" y="10902"/>
                  </a:cubicBezTo>
                  <a:cubicBezTo>
                    <a:pt x="17409" y="10964"/>
                    <a:pt x="17430" y="11048"/>
                    <a:pt x="17472" y="11090"/>
                  </a:cubicBezTo>
                  <a:cubicBezTo>
                    <a:pt x="17744" y="11613"/>
                    <a:pt x="17974" y="12157"/>
                    <a:pt x="18183" y="12722"/>
                  </a:cubicBezTo>
                  <a:lnTo>
                    <a:pt x="18225" y="12868"/>
                  </a:lnTo>
                  <a:cubicBezTo>
                    <a:pt x="18413" y="13371"/>
                    <a:pt x="18581" y="13873"/>
                    <a:pt x="18727" y="14396"/>
                  </a:cubicBezTo>
                  <a:cubicBezTo>
                    <a:pt x="18748" y="14438"/>
                    <a:pt x="18748" y="14501"/>
                    <a:pt x="18790" y="14542"/>
                  </a:cubicBezTo>
                  <a:cubicBezTo>
                    <a:pt x="18915" y="15024"/>
                    <a:pt x="19020" y="15505"/>
                    <a:pt x="19125" y="16007"/>
                  </a:cubicBezTo>
                  <a:cubicBezTo>
                    <a:pt x="19125" y="16070"/>
                    <a:pt x="19146" y="16112"/>
                    <a:pt x="19146" y="16174"/>
                  </a:cubicBezTo>
                  <a:cubicBezTo>
                    <a:pt x="19229" y="16635"/>
                    <a:pt x="19313" y="17116"/>
                    <a:pt x="19355" y="17576"/>
                  </a:cubicBezTo>
                  <a:cubicBezTo>
                    <a:pt x="19355" y="17639"/>
                    <a:pt x="19355" y="17681"/>
                    <a:pt x="19376" y="17744"/>
                  </a:cubicBezTo>
                  <a:cubicBezTo>
                    <a:pt x="19438" y="18371"/>
                    <a:pt x="19480" y="18999"/>
                    <a:pt x="19480" y="19648"/>
                  </a:cubicBezTo>
                  <a:lnTo>
                    <a:pt x="19648" y="19648"/>
                  </a:lnTo>
                  <a:cubicBezTo>
                    <a:pt x="19564" y="18915"/>
                    <a:pt x="19522" y="18288"/>
                    <a:pt x="19459" y="17660"/>
                  </a:cubicBezTo>
                  <a:cubicBezTo>
                    <a:pt x="19459" y="17618"/>
                    <a:pt x="19459" y="17555"/>
                    <a:pt x="19438" y="17493"/>
                  </a:cubicBezTo>
                  <a:cubicBezTo>
                    <a:pt x="19397" y="17032"/>
                    <a:pt x="19334" y="16551"/>
                    <a:pt x="19229" y="16091"/>
                  </a:cubicBezTo>
                  <a:cubicBezTo>
                    <a:pt x="19229" y="16049"/>
                    <a:pt x="19208" y="15986"/>
                    <a:pt x="19208" y="15923"/>
                  </a:cubicBezTo>
                  <a:cubicBezTo>
                    <a:pt x="19104" y="15442"/>
                    <a:pt x="18999" y="14961"/>
                    <a:pt x="18853" y="14501"/>
                  </a:cubicBezTo>
                  <a:cubicBezTo>
                    <a:pt x="18832" y="14438"/>
                    <a:pt x="18832" y="14396"/>
                    <a:pt x="18811" y="14333"/>
                  </a:cubicBezTo>
                  <a:cubicBezTo>
                    <a:pt x="18685" y="13831"/>
                    <a:pt x="18518" y="13308"/>
                    <a:pt x="18330" y="12848"/>
                  </a:cubicBezTo>
                  <a:cubicBezTo>
                    <a:pt x="18309" y="12785"/>
                    <a:pt x="18288" y="12743"/>
                    <a:pt x="18288" y="12680"/>
                  </a:cubicBezTo>
                  <a:cubicBezTo>
                    <a:pt x="18078" y="12136"/>
                    <a:pt x="17848" y="11613"/>
                    <a:pt x="17597" y="11090"/>
                  </a:cubicBezTo>
                  <a:cubicBezTo>
                    <a:pt x="17576" y="11048"/>
                    <a:pt x="17555" y="10964"/>
                    <a:pt x="17534" y="10902"/>
                  </a:cubicBezTo>
                  <a:cubicBezTo>
                    <a:pt x="17221" y="10253"/>
                    <a:pt x="16844" y="9625"/>
                    <a:pt x="16446" y="9019"/>
                  </a:cubicBezTo>
                  <a:lnTo>
                    <a:pt x="16300" y="8788"/>
                  </a:lnTo>
                  <a:cubicBezTo>
                    <a:pt x="14835" y="6591"/>
                    <a:pt x="12952" y="4708"/>
                    <a:pt x="10755" y="3244"/>
                  </a:cubicBezTo>
                  <a:lnTo>
                    <a:pt x="10525" y="3097"/>
                  </a:lnTo>
                  <a:cubicBezTo>
                    <a:pt x="9918" y="2700"/>
                    <a:pt x="9291" y="2365"/>
                    <a:pt x="8642" y="2009"/>
                  </a:cubicBezTo>
                  <a:cubicBezTo>
                    <a:pt x="8579" y="1988"/>
                    <a:pt x="8495" y="1967"/>
                    <a:pt x="8454" y="1946"/>
                  </a:cubicBezTo>
                  <a:cubicBezTo>
                    <a:pt x="7931" y="1674"/>
                    <a:pt x="7407" y="1465"/>
                    <a:pt x="6863" y="1256"/>
                  </a:cubicBezTo>
                  <a:cubicBezTo>
                    <a:pt x="6801" y="1235"/>
                    <a:pt x="6759" y="1214"/>
                    <a:pt x="6696" y="1214"/>
                  </a:cubicBezTo>
                  <a:cubicBezTo>
                    <a:pt x="6194" y="1026"/>
                    <a:pt x="5713" y="858"/>
                    <a:pt x="5210" y="733"/>
                  </a:cubicBezTo>
                  <a:cubicBezTo>
                    <a:pt x="5148" y="712"/>
                    <a:pt x="5106" y="712"/>
                    <a:pt x="5043" y="691"/>
                  </a:cubicBezTo>
                  <a:cubicBezTo>
                    <a:pt x="4583" y="544"/>
                    <a:pt x="4081" y="440"/>
                    <a:pt x="3620" y="335"/>
                  </a:cubicBezTo>
                  <a:cubicBezTo>
                    <a:pt x="3557" y="335"/>
                    <a:pt x="3516" y="314"/>
                    <a:pt x="3453" y="314"/>
                  </a:cubicBezTo>
                  <a:cubicBezTo>
                    <a:pt x="2993" y="231"/>
                    <a:pt x="2511" y="168"/>
                    <a:pt x="2051" y="105"/>
                  </a:cubicBezTo>
                  <a:cubicBezTo>
                    <a:pt x="1988" y="105"/>
                    <a:pt x="1946" y="105"/>
                    <a:pt x="1884" y="84"/>
                  </a:cubicBezTo>
                  <a:cubicBezTo>
                    <a:pt x="1256" y="21"/>
                    <a:pt x="628"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a:off x="3119250" y="2204925"/>
              <a:ext cx="451450" cy="451450"/>
            </a:xfrm>
            <a:custGeom>
              <a:avLst/>
              <a:gdLst/>
              <a:ahLst/>
              <a:cxnLst/>
              <a:rect l="l" t="t" r="r" b="b"/>
              <a:pathLst>
                <a:path w="18058" h="18058" extrusionOk="0">
                  <a:moveTo>
                    <a:pt x="0" y="1"/>
                  </a:moveTo>
                  <a:lnTo>
                    <a:pt x="0" y="147"/>
                  </a:lnTo>
                  <a:cubicBezTo>
                    <a:pt x="733" y="147"/>
                    <a:pt x="1444" y="210"/>
                    <a:pt x="2156" y="294"/>
                  </a:cubicBezTo>
                  <a:cubicBezTo>
                    <a:pt x="2197" y="294"/>
                    <a:pt x="2260" y="294"/>
                    <a:pt x="2302" y="315"/>
                  </a:cubicBezTo>
                  <a:cubicBezTo>
                    <a:pt x="2804" y="377"/>
                    <a:pt x="3306" y="482"/>
                    <a:pt x="3767" y="587"/>
                  </a:cubicBezTo>
                  <a:cubicBezTo>
                    <a:pt x="3829" y="587"/>
                    <a:pt x="3871" y="608"/>
                    <a:pt x="3934" y="608"/>
                  </a:cubicBezTo>
                  <a:cubicBezTo>
                    <a:pt x="4457" y="712"/>
                    <a:pt x="4980" y="859"/>
                    <a:pt x="5482" y="1026"/>
                  </a:cubicBezTo>
                  <a:cubicBezTo>
                    <a:pt x="5524" y="1047"/>
                    <a:pt x="5587" y="1047"/>
                    <a:pt x="5629" y="1068"/>
                  </a:cubicBezTo>
                  <a:cubicBezTo>
                    <a:pt x="6215" y="1256"/>
                    <a:pt x="6759" y="1465"/>
                    <a:pt x="7303" y="1737"/>
                  </a:cubicBezTo>
                  <a:cubicBezTo>
                    <a:pt x="7365" y="1758"/>
                    <a:pt x="7428" y="1779"/>
                    <a:pt x="7491" y="1800"/>
                  </a:cubicBezTo>
                  <a:cubicBezTo>
                    <a:pt x="8182" y="2114"/>
                    <a:pt x="8851" y="2491"/>
                    <a:pt x="9479" y="2888"/>
                  </a:cubicBezTo>
                  <a:cubicBezTo>
                    <a:pt x="9562" y="2930"/>
                    <a:pt x="9667" y="2993"/>
                    <a:pt x="9751" y="3035"/>
                  </a:cubicBezTo>
                  <a:cubicBezTo>
                    <a:pt x="11843" y="4395"/>
                    <a:pt x="13643" y="6194"/>
                    <a:pt x="15003" y="8287"/>
                  </a:cubicBezTo>
                  <a:cubicBezTo>
                    <a:pt x="15044" y="8370"/>
                    <a:pt x="15107" y="8475"/>
                    <a:pt x="15149" y="8559"/>
                  </a:cubicBezTo>
                  <a:cubicBezTo>
                    <a:pt x="15547" y="9207"/>
                    <a:pt x="15923" y="9856"/>
                    <a:pt x="16258" y="10567"/>
                  </a:cubicBezTo>
                  <a:cubicBezTo>
                    <a:pt x="16279" y="10630"/>
                    <a:pt x="16300" y="10693"/>
                    <a:pt x="16342" y="10756"/>
                  </a:cubicBezTo>
                  <a:cubicBezTo>
                    <a:pt x="16572" y="11300"/>
                    <a:pt x="16802" y="11844"/>
                    <a:pt x="16990" y="12429"/>
                  </a:cubicBezTo>
                  <a:cubicBezTo>
                    <a:pt x="17011" y="12471"/>
                    <a:pt x="17011" y="12534"/>
                    <a:pt x="17032" y="12576"/>
                  </a:cubicBezTo>
                  <a:cubicBezTo>
                    <a:pt x="17200" y="13078"/>
                    <a:pt x="17346" y="13601"/>
                    <a:pt x="17451" y="14124"/>
                  </a:cubicBezTo>
                  <a:cubicBezTo>
                    <a:pt x="17493" y="14187"/>
                    <a:pt x="17493" y="14229"/>
                    <a:pt x="17493" y="14292"/>
                  </a:cubicBezTo>
                  <a:cubicBezTo>
                    <a:pt x="17597" y="14752"/>
                    <a:pt x="17660" y="15254"/>
                    <a:pt x="17744" y="15756"/>
                  </a:cubicBezTo>
                  <a:cubicBezTo>
                    <a:pt x="17744" y="15798"/>
                    <a:pt x="17765" y="15861"/>
                    <a:pt x="17765" y="15903"/>
                  </a:cubicBezTo>
                  <a:cubicBezTo>
                    <a:pt x="17848" y="16614"/>
                    <a:pt x="17911" y="17326"/>
                    <a:pt x="17911" y="18058"/>
                  </a:cubicBezTo>
                  <a:lnTo>
                    <a:pt x="18057" y="18058"/>
                  </a:lnTo>
                  <a:cubicBezTo>
                    <a:pt x="18016" y="17284"/>
                    <a:pt x="17953" y="16593"/>
                    <a:pt x="17869" y="15903"/>
                  </a:cubicBezTo>
                  <a:cubicBezTo>
                    <a:pt x="17869" y="15861"/>
                    <a:pt x="17869" y="15798"/>
                    <a:pt x="17848" y="15756"/>
                  </a:cubicBezTo>
                  <a:cubicBezTo>
                    <a:pt x="17806" y="15254"/>
                    <a:pt x="17702" y="14752"/>
                    <a:pt x="17618" y="14292"/>
                  </a:cubicBezTo>
                  <a:cubicBezTo>
                    <a:pt x="17618" y="14229"/>
                    <a:pt x="17597" y="14187"/>
                    <a:pt x="17597" y="14124"/>
                  </a:cubicBezTo>
                  <a:cubicBezTo>
                    <a:pt x="17493" y="13601"/>
                    <a:pt x="17346" y="13099"/>
                    <a:pt x="17179" y="12597"/>
                  </a:cubicBezTo>
                  <a:cubicBezTo>
                    <a:pt x="17137" y="12555"/>
                    <a:pt x="17137" y="12513"/>
                    <a:pt x="17116" y="12450"/>
                  </a:cubicBezTo>
                  <a:cubicBezTo>
                    <a:pt x="16928" y="11906"/>
                    <a:pt x="16718" y="11341"/>
                    <a:pt x="16488" y="10797"/>
                  </a:cubicBezTo>
                  <a:cubicBezTo>
                    <a:pt x="16467" y="10756"/>
                    <a:pt x="16446" y="10672"/>
                    <a:pt x="16404" y="10609"/>
                  </a:cubicBezTo>
                  <a:cubicBezTo>
                    <a:pt x="16091" y="9940"/>
                    <a:pt x="15756" y="9312"/>
                    <a:pt x="15400" y="8684"/>
                  </a:cubicBezTo>
                  <a:lnTo>
                    <a:pt x="15233" y="8454"/>
                  </a:lnTo>
                  <a:cubicBezTo>
                    <a:pt x="13789" y="6173"/>
                    <a:pt x="11864" y="4206"/>
                    <a:pt x="9562" y="2763"/>
                  </a:cubicBezTo>
                  <a:lnTo>
                    <a:pt x="9332" y="2616"/>
                  </a:lnTo>
                  <a:cubicBezTo>
                    <a:pt x="8705" y="2219"/>
                    <a:pt x="8035" y="1884"/>
                    <a:pt x="7386" y="1591"/>
                  </a:cubicBezTo>
                  <a:cubicBezTo>
                    <a:pt x="7345" y="1570"/>
                    <a:pt x="7261" y="1549"/>
                    <a:pt x="7198" y="1507"/>
                  </a:cubicBezTo>
                  <a:cubicBezTo>
                    <a:pt x="6675" y="1277"/>
                    <a:pt x="6131" y="1068"/>
                    <a:pt x="5566" y="901"/>
                  </a:cubicBezTo>
                  <a:cubicBezTo>
                    <a:pt x="5503" y="859"/>
                    <a:pt x="5461" y="859"/>
                    <a:pt x="5399" y="838"/>
                  </a:cubicBezTo>
                  <a:cubicBezTo>
                    <a:pt x="4896" y="670"/>
                    <a:pt x="4373" y="545"/>
                    <a:pt x="3892" y="419"/>
                  </a:cubicBezTo>
                  <a:cubicBezTo>
                    <a:pt x="3829" y="398"/>
                    <a:pt x="3788" y="398"/>
                    <a:pt x="3725" y="398"/>
                  </a:cubicBezTo>
                  <a:cubicBezTo>
                    <a:pt x="3244" y="294"/>
                    <a:pt x="2762" y="210"/>
                    <a:pt x="2260" y="147"/>
                  </a:cubicBezTo>
                  <a:cubicBezTo>
                    <a:pt x="2197" y="147"/>
                    <a:pt x="2156" y="126"/>
                    <a:pt x="2093" y="126"/>
                  </a:cubicBezTo>
                  <a:cubicBezTo>
                    <a:pt x="1423" y="43"/>
                    <a:pt x="712"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1"/>
            <p:cNvSpPr/>
            <p:nvPr/>
          </p:nvSpPr>
          <p:spPr>
            <a:xfrm>
              <a:off x="3118200" y="2242075"/>
              <a:ext cx="412750" cy="412225"/>
            </a:xfrm>
            <a:custGeom>
              <a:avLst/>
              <a:gdLst/>
              <a:ahLst/>
              <a:cxnLst/>
              <a:rect l="l" t="t" r="r" b="b"/>
              <a:pathLst>
                <a:path w="16510" h="16489" extrusionOk="0">
                  <a:moveTo>
                    <a:pt x="1" y="0"/>
                  </a:moveTo>
                  <a:lnTo>
                    <a:pt x="1" y="168"/>
                  </a:lnTo>
                  <a:cubicBezTo>
                    <a:pt x="858" y="168"/>
                    <a:pt x="1695" y="251"/>
                    <a:pt x="2511" y="356"/>
                  </a:cubicBezTo>
                  <a:cubicBezTo>
                    <a:pt x="2574" y="356"/>
                    <a:pt x="2616" y="377"/>
                    <a:pt x="2679" y="377"/>
                  </a:cubicBezTo>
                  <a:cubicBezTo>
                    <a:pt x="3202" y="461"/>
                    <a:pt x="3725" y="586"/>
                    <a:pt x="4206" y="712"/>
                  </a:cubicBezTo>
                  <a:cubicBezTo>
                    <a:pt x="4269" y="733"/>
                    <a:pt x="4311" y="733"/>
                    <a:pt x="4394" y="775"/>
                  </a:cubicBezTo>
                  <a:cubicBezTo>
                    <a:pt x="4980" y="921"/>
                    <a:pt x="5545" y="1130"/>
                    <a:pt x="6089" y="1339"/>
                  </a:cubicBezTo>
                  <a:cubicBezTo>
                    <a:pt x="6173" y="1360"/>
                    <a:pt x="6236" y="1402"/>
                    <a:pt x="6278" y="1423"/>
                  </a:cubicBezTo>
                  <a:cubicBezTo>
                    <a:pt x="6989" y="1716"/>
                    <a:pt x="7659" y="2051"/>
                    <a:pt x="8328" y="2448"/>
                  </a:cubicBezTo>
                  <a:cubicBezTo>
                    <a:pt x="8391" y="2490"/>
                    <a:pt x="8496" y="2553"/>
                    <a:pt x="8579" y="2595"/>
                  </a:cubicBezTo>
                  <a:cubicBezTo>
                    <a:pt x="10734" y="3934"/>
                    <a:pt x="12555" y="5754"/>
                    <a:pt x="13894" y="7909"/>
                  </a:cubicBezTo>
                  <a:cubicBezTo>
                    <a:pt x="13936" y="7993"/>
                    <a:pt x="13998" y="8098"/>
                    <a:pt x="14040" y="8161"/>
                  </a:cubicBezTo>
                  <a:cubicBezTo>
                    <a:pt x="14438" y="8830"/>
                    <a:pt x="14773" y="9500"/>
                    <a:pt x="15066" y="10211"/>
                  </a:cubicBezTo>
                  <a:cubicBezTo>
                    <a:pt x="15086" y="10295"/>
                    <a:pt x="15128" y="10337"/>
                    <a:pt x="15149" y="10399"/>
                  </a:cubicBezTo>
                  <a:cubicBezTo>
                    <a:pt x="15379" y="10943"/>
                    <a:pt x="15568" y="11508"/>
                    <a:pt x="15714" y="12094"/>
                  </a:cubicBezTo>
                  <a:cubicBezTo>
                    <a:pt x="15756" y="12136"/>
                    <a:pt x="15756" y="12199"/>
                    <a:pt x="15777" y="12283"/>
                  </a:cubicBezTo>
                  <a:cubicBezTo>
                    <a:pt x="15902" y="12764"/>
                    <a:pt x="16007" y="13287"/>
                    <a:pt x="16112" y="13810"/>
                  </a:cubicBezTo>
                  <a:cubicBezTo>
                    <a:pt x="16112" y="13873"/>
                    <a:pt x="16133" y="13915"/>
                    <a:pt x="16133" y="13977"/>
                  </a:cubicBezTo>
                  <a:cubicBezTo>
                    <a:pt x="16279" y="14793"/>
                    <a:pt x="16321" y="15630"/>
                    <a:pt x="16321" y="16488"/>
                  </a:cubicBezTo>
                  <a:lnTo>
                    <a:pt x="16488" y="16488"/>
                  </a:lnTo>
                  <a:cubicBezTo>
                    <a:pt x="16509" y="15672"/>
                    <a:pt x="16446" y="14856"/>
                    <a:pt x="16321" y="14061"/>
                  </a:cubicBezTo>
                  <a:cubicBezTo>
                    <a:pt x="16321" y="13998"/>
                    <a:pt x="16300" y="13956"/>
                    <a:pt x="16300" y="13894"/>
                  </a:cubicBezTo>
                  <a:cubicBezTo>
                    <a:pt x="16216" y="13371"/>
                    <a:pt x="16112" y="12847"/>
                    <a:pt x="15986" y="12345"/>
                  </a:cubicBezTo>
                  <a:cubicBezTo>
                    <a:pt x="15944" y="12303"/>
                    <a:pt x="15944" y="12241"/>
                    <a:pt x="15923" y="12178"/>
                  </a:cubicBezTo>
                  <a:cubicBezTo>
                    <a:pt x="15777" y="11592"/>
                    <a:pt x="15589" y="11048"/>
                    <a:pt x="15379" y="10504"/>
                  </a:cubicBezTo>
                  <a:cubicBezTo>
                    <a:pt x="15358" y="10441"/>
                    <a:pt x="15338" y="10358"/>
                    <a:pt x="15296" y="10316"/>
                  </a:cubicBezTo>
                  <a:cubicBezTo>
                    <a:pt x="15003" y="9625"/>
                    <a:pt x="14689" y="8956"/>
                    <a:pt x="14333" y="8328"/>
                  </a:cubicBezTo>
                  <a:cubicBezTo>
                    <a:pt x="14291" y="8244"/>
                    <a:pt x="14229" y="8161"/>
                    <a:pt x="14166" y="8056"/>
                  </a:cubicBezTo>
                  <a:cubicBezTo>
                    <a:pt x="12764" y="5713"/>
                    <a:pt x="10797" y="3746"/>
                    <a:pt x="8454" y="2344"/>
                  </a:cubicBezTo>
                  <a:cubicBezTo>
                    <a:pt x="8370" y="2281"/>
                    <a:pt x="8286" y="2239"/>
                    <a:pt x="8182" y="2176"/>
                  </a:cubicBezTo>
                  <a:cubicBezTo>
                    <a:pt x="7554" y="1821"/>
                    <a:pt x="6884" y="1507"/>
                    <a:pt x="6194" y="1214"/>
                  </a:cubicBezTo>
                  <a:cubicBezTo>
                    <a:pt x="6152" y="1193"/>
                    <a:pt x="6068" y="1151"/>
                    <a:pt x="6006" y="1130"/>
                  </a:cubicBezTo>
                  <a:cubicBezTo>
                    <a:pt x="5462" y="921"/>
                    <a:pt x="4918" y="733"/>
                    <a:pt x="4332" y="586"/>
                  </a:cubicBezTo>
                  <a:cubicBezTo>
                    <a:pt x="4290" y="544"/>
                    <a:pt x="4248" y="544"/>
                    <a:pt x="4164" y="523"/>
                  </a:cubicBezTo>
                  <a:cubicBezTo>
                    <a:pt x="3662" y="398"/>
                    <a:pt x="3139" y="293"/>
                    <a:pt x="2616" y="210"/>
                  </a:cubicBezTo>
                  <a:cubicBezTo>
                    <a:pt x="2574" y="210"/>
                    <a:pt x="2511" y="189"/>
                    <a:pt x="2470" y="189"/>
                  </a:cubicBezTo>
                  <a:cubicBezTo>
                    <a:pt x="1653" y="63"/>
                    <a:pt x="837"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1"/>
            <p:cNvSpPr/>
            <p:nvPr/>
          </p:nvSpPr>
          <p:spPr>
            <a:xfrm>
              <a:off x="3118725" y="2281300"/>
              <a:ext cx="374025" cy="375075"/>
            </a:xfrm>
            <a:custGeom>
              <a:avLst/>
              <a:gdLst/>
              <a:ahLst/>
              <a:cxnLst/>
              <a:rect l="l" t="t" r="r" b="b"/>
              <a:pathLst>
                <a:path w="14961" h="15003" extrusionOk="0">
                  <a:moveTo>
                    <a:pt x="0" y="1"/>
                  </a:moveTo>
                  <a:lnTo>
                    <a:pt x="0" y="168"/>
                  </a:lnTo>
                  <a:cubicBezTo>
                    <a:pt x="1047" y="168"/>
                    <a:pt x="2072" y="273"/>
                    <a:pt x="3034" y="482"/>
                  </a:cubicBezTo>
                  <a:cubicBezTo>
                    <a:pt x="3097" y="482"/>
                    <a:pt x="3139" y="503"/>
                    <a:pt x="3223" y="503"/>
                  </a:cubicBezTo>
                  <a:cubicBezTo>
                    <a:pt x="3809" y="628"/>
                    <a:pt x="4373" y="796"/>
                    <a:pt x="4917" y="1005"/>
                  </a:cubicBezTo>
                  <a:cubicBezTo>
                    <a:pt x="5001" y="1026"/>
                    <a:pt x="5064" y="1047"/>
                    <a:pt x="5127" y="1089"/>
                  </a:cubicBezTo>
                  <a:cubicBezTo>
                    <a:pt x="5859" y="1340"/>
                    <a:pt x="6550" y="1654"/>
                    <a:pt x="7198" y="2051"/>
                  </a:cubicBezTo>
                  <a:cubicBezTo>
                    <a:pt x="7282" y="2093"/>
                    <a:pt x="7386" y="2156"/>
                    <a:pt x="7470" y="2198"/>
                  </a:cubicBezTo>
                  <a:cubicBezTo>
                    <a:pt x="9667" y="3495"/>
                    <a:pt x="11488" y="5315"/>
                    <a:pt x="12764" y="7512"/>
                  </a:cubicBezTo>
                  <a:cubicBezTo>
                    <a:pt x="12827" y="7596"/>
                    <a:pt x="12868" y="7701"/>
                    <a:pt x="12931" y="7784"/>
                  </a:cubicBezTo>
                  <a:cubicBezTo>
                    <a:pt x="13287" y="8433"/>
                    <a:pt x="13643" y="9144"/>
                    <a:pt x="13894" y="9835"/>
                  </a:cubicBezTo>
                  <a:cubicBezTo>
                    <a:pt x="13915" y="9918"/>
                    <a:pt x="13957" y="9981"/>
                    <a:pt x="13977" y="10044"/>
                  </a:cubicBezTo>
                  <a:cubicBezTo>
                    <a:pt x="14187" y="10609"/>
                    <a:pt x="14333" y="11174"/>
                    <a:pt x="14480" y="11760"/>
                  </a:cubicBezTo>
                  <a:cubicBezTo>
                    <a:pt x="14501" y="11802"/>
                    <a:pt x="14501" y="11864"/>
                    <a:pt x="14501" y="11927"/>
                  </a:cubicBezTo>
                  <a:cubicBezTo>
                    <a:pt x="14710" y="12931"/>
                    <a:pt x="14814" y="13957"/>
                    <a:pt x="14814" y="15003"/>
                  </a:cubicBezTo>
                  <a:lnTo>
                    <a:pt x="14961" y="15003"/>
                  </a:lnTo>
                  <a:cubicBezTo>
                    <a:pt x="14940" y="13915"/>
                    <a:pt x="14835" y="12931"/>
                    <a:pt x="14647" y="11969"/>
                  </a:cubicBezTo>
                  <a:cubicBezTo>
                    <a:pt x="14647" y="11906"/>
                    <a:pt x="14626" y="11864"/>
                    <a:pt x="14626" y="11781"/>
                  </a:cubicBezTo>
                  <a:cubicBezTo>
                    <a:pt x="14501" y="11195"/>
                    <a:pt x="14333" y="10630"/>
                    <a:pt x="14145" y="10086"/>
                  </a:cubicBezTo>
                  <a:cubicBezTo>
                    <a:pt x="14124" y="10023"/>
                    <a:pt x="14103" y="9939"/>
                    <a:pt x="14082" y="9898"/>
                  </a:cubicBezTo>
                  <a:cubicBezTo>
                    <a:pt x="13831" y="9186"/>
                    <a:pt x="13517" y="8537"/>
                    <a:pt x="13182" y="7889"/>
                  </a:cubicBezTo>
                  <a:cubicBezTo>
                    <a:pt x="13140" y="7805"/>
                    <a:pt x="13078" y="7701"/>
                    <a:pt x="13057" y="7617"/>
                  </a:cubicBezTo>
                  <a:cubicBezTo>
                    <a:pt x="11718" y="5211"/>
                    <a:pt x="9730" y="3223"/>
                    <a:pt x="7324" y="1884"/>
                  </a:cubicBezTo>
                  <a:cubicBezTo>
                    <a:pt x="7240" y="1842"/>
                    <a:pt x="7177" y="1779"/>
                    <a:pt x="7073" y="1758"/>
                  </a:cubicBezTo>
                  <a:cubicBezTo>
                    <a:pt x="6403" y="1423"/>
                    <a:pt x="5754" y="1110"/>
                    <a:pt x="5064" y="879"/>
                  </a:cubicBezTo>
                  <a:cubicBezTo>
                    <a:pt x="5001" y="838"/>
                    <a:pt x="4917" y="817"/>
                    <a:pt x="4876" y="796"/>
                  </a:cubicBezTo>
                  <a:cubicBezTo>
                    <a:pt x="4311" y="607"/>
                    <a:pt x="3746" y="461"/>
                    <a:pt x="3181" y="314"/>
                  </a:cubicBezTo>
                  <a:cubicBezTo>
                    <a:pt x="3118" y="294"/>
                    <a:pt x="3076" y="294"/>
                    <a:pt x="2993" y="294"/>
                  </a:cubicBezTo>
                  <a:cubicBezTo>
                    <a:pt x="2030" y="84"/>
                    <a:pt x="1026"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1"/>
            <p:cNvSpPr/>
            <p:nvPr/>
          </p:nvSpPr>
          <p:spPr>
            <a:xfrm>
              <a:off x="3118200" y="2320525"/>
              <a:ext cx="335325" cy="336375"/>
            </a:xfrm>
            <a:custGeom>
              <a:avLst/>
              <a:gdLst/>
              <a:ahLst/>
              <a:cxnLst/>
              <a:rect l="l" t="t" r="r" b="b"/>
              <a:pathLst>
                <a:path w="13413" h="13455" extrusionOk="0">
                  <a:moveTo>
                    <a:pt x="1" y="1"/>
                  </a:moveTo>
                  <a:lnTo>
                    <a:pt x="1" y="168"/>
                  </a:lnTo>
                  <a:cubicBezTo>
                    <a:pt x="1340" y="168"/>
                    <a:pt x="2616" y="378"/>
                    <a:pt x="3830" y="733"/>
                  </a:cubicBezTo>
                  <a:cubicBezTo>
                    <a:pt x="3892" y="775"/>
                    <a:pt x="3955" y="775"/>
                    <a:pt x="4039" y="796"/>
                  </a:cubicBezTo>
                  <a:cubicBezTo>
                    <a:pt x="4771" y="1026"/>
                    <a:pt x="5441" y="1319"/>
                    <a:pt x="6131" y="1654"/>
                  </a:cubicBezTo>
                  <a:cubicBezTo>
                    <a:pt x="6194" y="1717"/>
                    <a:pt x="6299" y="1758"/>
                    <a:pt x="6382" y="1821"/>
                  </a:cubicBezTo>
                  <a:cubicBezTo>
                    <a:pt x="8579" y="3014"/>
                    <a:pt x="10420" y="4855"/>
                    <a:pt x="11634" y="7073"/>
                  </a:cubicBezTo>
                  <a:cubicBezTo>
                    <a:pt x="11697" y="7157"/>
                    <a:pt x="11739" y="7261"/>
                    <a:pt x="11781" y="7324"/>
                  </a:cubicBezTo>
                  <a:cubicBezTo>
                    <a:pt x="12115" y="7994"/>
                    <a:pt x="12408" y="8684"/>
                    <a:pt x="12638" y="9417"/>
                  </a:cubicBezTo>
                  <a:cubicBezTo>
                    <a:pt x="12659" y="9500"/>
                    <a:pt x="12680" y="9563"/>
                    <a:pt x="12680" y="9626"/>
                  </a:cubicBezTo>
                  <a:cubicBezTo>
                    <a:pt x="13057" y="10839"/>
                    <a:pt x="13266" y="12116"/>
                    <a:pt x="13266" y="13455"/>
                  </a:cubicBezTo>
                  <a:lnTo>
                    <a:pt x="13413" y="13455"/>
                  </a:lnTo>
                  <a:cubicBezTo>
                    <a:pt x="13413" y="12095"/>
                    <a:pt x="13245" y="10839"/>
                    <a:pt x="12889" y="9668"/>
                  </a:cubicBezTo>
                  <a:cubicBezTo>
                    <a:pt x="12869" y="9584"/>
                    <a:pt x="12869" y="9521"/>
                    <a:pt x="12848" y="9479"/>
                  </a:cubicBezTo>
                  <a:cubicBezTo>
                    <a:pt x="12638" y="8768"/>
                    <a:pt x="12345" y="8098"/>
                    <a:pt x="12032" y="7471"/>
                  </a:cubicBezTo>
                  <a:cubicBezTo>
                    <a:pt x="11990" y="7387"/>
                    <a:pt x="11948" y="7282"/>
                    <a:pt x="11906" y="7199"/>
                  </a:cubicBezTo>
                  <a:cubicBezTo>
                    <a:pt x="10651" y="4792"/>
                    <a:pt x="8663" y="2805"/>
                    <a:pt x="6236" y="1528"/>
                  </a:cubicBezTo>
                  <a:cubicBezTo>
                    <a:pt x="6152" y="1466"/>
                    <a:pt x="6047" y="1445"/>
                    <a:pt x="5964" y="1403"/>
                  </a:cubicBezTo>
                  <a:cubicBezTo>
                    <a:pt x="5315" y="1089"/>
                    <a:pt x="4625" y="796"/>
                    <a:pt x="3934" y="587"/>
                  </a:cubicBezTo>
                  <a:cubicBezTo>
                    <a:pt x="3871" y="545"/>
                    <a:pt x="3788" y="524"/>
                    <a:pt x="3746" y="524"/>
                  </a:cubicBezTo>
                  <a:cubicBezTo>
                    <a:pt x="2574" y="189"/>
                    <a:pt x="131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1"/>
            <p:cNvSpPr/>
            <p:nvPr/>
          </p:nvSpPr>
          <p:spPr>
            <a:xfrm>
              <a:off x="3117675" y="2358200"/>
              <a:ext cx="298200" cy="297150"/>
            </a:xfrm>
            <a:custGeom>
              <a:avLst/>
              <a:gdLst/>
              <a:ahLst/>
              <a:cxnLst/>
              <a:rect l="l" t="t" r="r" b="b"/>
              <a:pathLst>
                <a:path w="11928" h="11886" extrusionOk="0">
                  <a:moveTo>
                    <a:pt x="1" y="0"/>
                  </a:moveTo>
                  <a:lnTo>
                    <a:pt x="1" y="147"/>
                  </a:lnTo>
                  <a:cubicBezTo>
                    <a:pt x="1800" y="147"/>
                    <a:pt x="3495" y="565"/>
                    <a:pt x="5043" y="1298"/>
                  </a:cubicBezTo>
                  <a:cubicBezTo>
                    <a:pt x="5127" y="1360"/>
                    <a:pt x="5232" y="1381"/>
                    <a:pt x="5315" y="1423"/>
                  </a:cubicBezTo>
                  <a:cubicBezTo>
                    <a:pt x="7491" y="2553"/>
                    <a:pt x="9333" y="4353"/>
                    <a:pt x="10462" y="6591"/>
                  </a:cubicBezTo>
                  <a:cubicBezTo>
                    <a:pt x="10504" y="6654"/>
                    <a:pt x="10546" y="6759"/>
                    <a:pt x="10588" y="6842"/>
                  </a:cubicBezTo>
                  <a:cubicBezTo>
                    <a:pt x="11320" y="8370"/>
                    <a:pt x="11739" y="10086"/>
                    <a:pt x="11739" y="11885"/>
                  </a:cubicBezTo>
                  <a:lnTo>
                    <a:pt x="11906" y="11885"/>
                  </a:lnTo>
                  <a:cubicBezTo>
                    <a:pt x="11927" y="10148"/>
                    <a:pt x="11530" y="8495"/>
                    <a:pt x="10860" y="7010"/>
                  </a:cubicBezTo>
                  <a:cubicBezTo>
                    <a:pt x="10797" y="6926"/>
                    <a:pt x="10776" y="6822"/>
                    <a:pt x="10713" y="6738"/>
                  </a:cubicBezTo>
                  <a:cubicBezTo>
                    <a:pt x="9542" y="4311"/>
                    <a:pt x="7575" y="2344"/>
                    <a:pt x="5148" y="1172"/>
                  </a:cubicBezTo>
                  <a:cubicBezTo>
                    <a:pt x="5064" y="1109"/>
                    <a:pt x="4980" y="1088"/>
                    <a:pt x="4876" y="1047"/>
                  </a:cubicBezTo>
                  <a:cubicBezTo>
                    <a:pt x="3390" y="356"/>
                    <a:pt x="1737"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a:off x="3118200" y="2396375"/>
              <a:ext cx="258950" cy="258975"/>
            </a:xfrm>
            <a:custGeom>
              <a:avLst/>
              <a:gdLst/>
              <a:ahLst/>
              <a:cxnLst/>
              <a:rect l="l" t="t" r="r" b="b"/>
              <a:pathLst>
                <a:path w="10358" h="10359" extrusionOk="0">
                  <a:moveTo>
                    <a:pt x="1" y="1"/>
                  </a:moveTo>
                  <a:lnTo>
                    <a:pt x="1" y="168"/>
                  </a:lnTo>
                  <a:cubicBezTo>
                    <a:pt x="5629" y="168"/>
                    <a:pt x="10211" y="4750"/>
                    <a:pt x="10211" y="10358"/>
                  </a:cubicBezTo>
                  <a:lnTo>
                    <a:pt x="10358" y="10358"/>
                  </a:lnTo>
                  <a:cubicBezTo>
                    <a:pt x="10358" y="4667"/>
                    <a:pt x="5713"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1"/>
            <p:cNvSpPr/>
            <p:nvPr/>
          </p:nvSpPr>
          <p:spPr>
            <a:xfrm>
              <a:off x="3118200" y="2435100"/>
              <a:ext cx="220250" cy="220250"/>
            </a:xfrm>
            <a:custGeom>
              <a:avLst/>
              <a:gdLst/>
              <a:ahLst/>
              <a:cxnLst/>
              <a:rect l="l" t="t" r="r" b="b"/>
              <a:pathLst>
                <a:path w="8810" h="8810" extrusionOk="0">
                  <a:moveTo>
                    <a:pt x="1" y="0"/>
                  </a:moveTo>
                  <a:lnTo>
                    <a:pt x="1" y="168"/>
                  </a:lnTo>
                  <a:cubicBezTo>
                    <a:pt x="4771" y="168"/>
                    <a:pt x="8663" y="4038"/>
                    <a:pt x="8663" y="8809"/>
                  </a:cubicBezTo>
                  <a:lnTo>
                    <a:pt x="8809" y="8809"/>
                  </a:lnTo>
                  <a:cubicBezTo>
                    <a:pt x="8809" y="3955"/>
                    <a:pt x="485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1"/>
            <p:cNvSpPr/>
            <p:nvPr/>
          </p:nvSpPr>
          <p:spPr>
            <a:xfrm>
              <a:off x="3118200" y="2473800"/>
              <a:ext cx="182050" cy="181550"/>
            </a:xfrm>
            <a:custGeom>
              <a:avLst/>
              <a:gdLst/>
              <a:ahLst/>
              <a:cxnLst/>
              <a:rect l="l" t="t" r="r" b="b"/>
              <a:pathLst>
                <a:path w="7282" h="7262" extrusionOk="0">
                  <a:moveTo>
                    <a:pt x="1" y="1"/>
                  </a:moveTo>
                  <a:lnTo>
                    <a:pt x="1" y="147"/>
                  </a:lnTo>
                  <a:cubicBezTo>
                    <a:pt x="3934" y="147"/>
                    <a:pt x="7115" y="3348"/>
                    <a:pt x="7115" y="7261"/>
                  </a:cubicBezTo>
                  <a:lnTo>
                    <a:pt x="7282" y="7261"/>
                  </a:lnTo>
                  <a:cubicBezTo>
                    <a:pt x="7282" y="3244"/>
                    <a:pt x="4039"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1"/>
            <p:cNvSpPr/>
            <p:nvPr/>
          </p:nvSpPr>
          <p:spPr>
            <a:xfrm>
              <a:off x="3118200" y="2512500"/>
              <a:ext cx="143350" cy="142850"/>
            </a:xfrm>
            <a:custGeom>
              <a:avLst/>
              <a:gdLst/>
              <a:ahLst/>
              <a:cxnLst/>
              <a:rect l="l" t="t" r="r" b="b"/>
              <a:pathLst>
                <a:path w="5734" h="5714" extrusionOk="0">
                  <a:moveTo>
                    <a:pt x="1" y="1"/>
                  </a:moveTo>
                  <a:lnTo>
                    <a:pt x="1" y="147"/>
                  </a:lnTo>
                  <a:cubicBezTo>
                    <a:pt x="3097" y="147"/>
                    <a:pt x="5566" y="2658"/>
                    <a:pt x="5566" y="5713"/>
                  </a:cubicBezTo>
                  <a:lnTo>
                    <a:pt x="5734" y="5713"/>
                  </a:lnTo>
                  <a:cubicBezTo>
                    <a:pt x="5734" y="2554"/>
                    <a:pt x="3160"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1"/>
            <p:cNvSpPr/>
            <p:nvPr/>
          </p:nvSpPr>
          <p:spPr>
            <a:xfrm>
              <a:off x="3118200" y="2550175"/>
              <a:ext cx="105175" cy="104650"/>
            </a:xfrm>
            <a:custGeom>
              <a:avLst/>
              <a:gdLst/>
              <a:ahLst/>
              <a:cxnLst/>
              <a:rect l="l" t="t" r="r" b="b"/>
              <a:pathLst>
                <a:path w="4207" h="4186" extrusionOk="0">
                  <a:moveTo>
                    <a:pt x="1" y="0"/>
                  </a:moveTo>
                  <a:lnTo>
                    <a:pt x="1" y="168"/>
                  </a:lnTo>
                  <a:cubicBezTo>
                    <a:pt x="2218" y="168"/>
                    <a:pt x="4039" y="1967"/>
                    <a:pt x="4039" y="4185"/>
                  </a:cubicBezTo>
                  <a:lnTo>
                    <a:pt x="4185" y="4185"/>
                  </a:lnTo>
                  <a:cubicBezTo>
                    <a:pt x="4206" y="1884"/>
                    <a:pt x="232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1"/>
            <p:cNvSpPr/>
            <p:nvPr/>
          </p:nvSpPr>
          <p:spPr>
            <a:xfrm>
              <a:off x="3118200" y="2588875"/>
              <a:ext cx="66975" cy="66475"/>
            </a:xfrm>
            <a:custGeom>
              <a:avLst/>
              <a:gdLst/>
              <a:ahLst/>
              <a:cxnLst/>
              <a:rect l="l" t="t" r="r" b="b"/>
              <a:pathLst>
                <a:path w="2679" h="2659" extrusionOk="0">
                  <a:moveTo>
                    <a:pt x="1" y="1"/>
                  </a:moveTo>
                  <a:lnTo>
                    <a:pt x="1" y="147"/>
                  </a:lnTo>
                  <a:cubicBezTo>
                    <a:pt x="1381" y="147"/>
                    <a:pt x="2511" y="1277"/>
                    <a:pt x="2511" y="2658"/>
                  </a:cubicBezTo>
                  <a:lnTo>
                    <a:pt x="2679" y="2658"/>
                  </a:lnTo>
                  <a:cubicBezTo>
                    <a:pt x="2679" y="1193"/>
                    <a:pt x="1465"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1"/>
            <p:cNvSpPr/>
            <p:nvPr/>
          </p:nvSpPr>
          <p:spPr>
            <a:xfrm>
              <a:off x="3699350" y="2164125"/>
              <a:ext cx="488600" cy="488600"/>
            </a:xfrm>
            <a:custGeom>
              <a:avLst/>
              <a:gdLst/>
              <a:ahLst/>
              <a:cxnLst/>
              <a:rect l="l" t="t" r="r" b="b"/>
              <a:pathLst>
                <a:path w="19544" h="19544" extrusionOk="0">
                  <a:moveTo>
                    <a:pt x="19543" y="1"/>
                  </a:moveTo>
                  <a:cubicBezTo>
                    <a:pt x="18916" y="1"/>
                    <a:pt x="18288" y="43"/>
                    <a:pt x="17660" y="84"/>
                  </a:cubicBezTo>
                  <a:cubicBezTo>
                    <a:pt x="17618" y="84"/>
                    <a:pt x="17556" y="84"/>
                    <a:pt x="17514" y="105"/>
                  </a:cubicBezTo>
                  <a:cubicBezTo>
                    <a:pt x="17032" y="168"/>
                    <a:pt x="16572" y="210"/>
                    <a:pt x="16091" y="315"/>
                  </a:cubicBezTo>
                  <a:cubicBezTo>
                    <a:pt x="16049" y="315"/>
                    <a:pt x="15986" y="356"/>
                    <a:pt x="15944" y="356"/>
                  </a:cubicBezTo>
                  <a:cubicBezTo>
                    <a:pt x="15442" y="440"/>
                    <a:pt x="14961" y="566"/>
                    <a:pt x="14501" y="691"/>
                  </a:cubicBezTo>
                  <a:cubicBezTo>
                    <a:pt x="14438" y="712"/>
                    <a:pt x="14396" y="712"/>
                    <a:pt x="14333" y="733"/>
                  </a:cubicBezTo>
                  <a:cubicBezTo>
                    <a:pt x="13852" y="880"/>
                    <a:pt x="13329" y="1026"/>
                    <a:pt x="12848" y="1214"/>
                  </a:cubicBezTo>
                  <a:cubicBezTo>
                    <a:pt x="12806" y="1235"/>
                    <a:pt x="12743" y="1256"/>
                    <a:pt x="12701" y="1256"/>
                  </a:cubicBezTo>
                  <a:cubicBezTo>
                    <a:pt x="12136" y="1486"/>
                    <a:pt x="11613" y="1716"/>
                    <a:pt x="11090" y="1947"/>
                  </a:cubicBezTo>
                  <a:cubicBezTo>
                    <a:pt x="11048" y="1968"/>
                    <a:pt x="10965" y="2009"/>
                    <a:pt x="10923" y="2030"/>
                  </a:cubicBezTo>
                  <a:cubicBezTo>
                    <a:pt x="10253" y="2344"/>
                    <a:pt x="9626" y="2700"/>
                    <a:pt x="9040" y="3097"/>
                  </a:cubicBezTo>
                  <a:lnTo>
                    <a:pt x="8789" y="3265"/>
                  </a:lnTo>
                  <a:cubicBezTo>
                    <a:pt x="6592" y="4729"/>
                    <a:pt x="4708" y="6613"/>
                    <a:pt x="3244" y="8810"/>
                  </a:cubicBezTo>
                  <a:lnTo>
                    <a:pt x="3097" y="9040"/>
                  </a:lnTo>
                  <a:cubicBezTo>
                    <a:pt x="2700" y="9647"/>
                    <a:pt x="2365" y="10274"/>
                    <a:pt x="2030" y="10923"/>
                  </a:cubicBezTo>
                  <a:cubicBezTo>
                    <a:pt x="1988" y="10965"/>
                    <a:pt x="1967" y="11048"/>
                    <a:pt x="1947" y="11111"/>
                  </a:cubicBezTo>
                  <a:cubicBezTo>
                    <a:pt x="1675" y="11634"/>
                    <a:pt x="1465" y="12157"/>
                    <a:pt x="1256" y="12701"/>
                  </a:cubicBezTo>
                  <a:cubicBezTo>
                    <a:pt x="1235" y="12743"/>
                    <a:pt x="1214" y="12806"/>
                    <a:pt x="1214" y="12848"/>
                  </a:cubicBezTo>
                  <a:cubicBezTo>
                    <a:pt x="1026" y="13350"/>
                    <a:pt x="879" y="13852"/>
                    <a:pt x="733" y="14354"/>
                  </a:cubicBezTo>
                  <a:cubicBezTo>
                    <a:pt x="712" y="14396"/>
                    <a:pt x="712" y="14459"/>
                    <a:pt x="691" y="14501"/>
                  </a:cubicBezTo>
                  <a:cubicBezTo>
                    <a:pt x="566" y="14982"/>
                    <a:pt x="461" y="15463"/>
                    <a:pt x="356" y="15945"/>
                  </a:cubicBezTo>
                  <a:cubicBezTo>
                    <a:pt x="356" y="15986"/>
                    <a:pt x="315" y="16049"/>
                    <a:pt x="315" y="16091"/>
                  </a:cubicBezTo>
                  <a:cubicBezTo>
                    <a:pt x="252" y="16572"/>
                    <a:pt x="168" y="17033"/>
                    <a:pt x="105" y="17514"/>
                  </a:cubicBezTo>
                  <a:cubicBezTo>
                    <a:pt x="105" y="17556"/>
                    <a:pt x="105" y="17618"/>
                    <a:pt x="84" y="17660"/>
                  </a:cubicBezTo>
                  <a:cubicBezTo>
                    <a:pt x="22" y="18288"/>
                    <a:pt x="1" y="18916"/>
                    <a:pt x="1" y="19543"/>
                  </a:cubicBezTo>
                  <a:lnTo>
                    <a:pt x="168" y="19543"/>
                  </a:lnTo>
                  <a:cubicBezTo>
                    <a:pt x="84" y="18999"/>
                    <a:pt x="105" y="18372"/>
                    <a:pt x="168" y="17744"/>
                  </a:cubicBezTo>
                  <a:cubicBezTo>
                    <a:pt x="168" y="17702"/>
                    <a:pt x="168" y="17639"/>
                    <a:pt x="189" y="17577"/>
                  </a:cubicBezTo>
                  <a:cubicBezTo>
                    <a:pt x="252" y="17116"/>
                    <a:pt x="315" y="16614"/>
                    <a:pt x="398" y="16175"/>
                  </a:cubicBezTo>
                  <a:cubicBezTo>
                    <a:pt x="398" y="16133"/>
                    <a:pt x="419" y="16070"/>
                    <a:pt x="419" y="16007"/>
                  </a:cubicBezTo>
                  <a:cubicBezTo>
                    <a:pt x="524" y="15526"/>
                    <a:pt x="628" y="15045"/>
                    <a:pt x="775" y="14543"/>
                  </a:cubicBezTo>
                  <a:cubicBezTo>
                    <a:pt x="796" y="14501"/>
                    <a:pt x="796" y="14438"/>
                    <a:pt x="817" y="14396"/>
                  </a:cubicBezTo>
                  <a:cubicBezTo>
                    <a:pt x="942" y="13873"/>
                    <a:pt x="1131" y="13371"/>
                    <a:pt x="1319" y="12869"/>
                  </a:cubicBezTo>
                  <a:cubicBezTo>
                    <a:pt x="1340" y="12827"/>
                    <a:pt x="1361" y="12764"/>
                    <a:pt x="1361" y="12722"/>
                  </a:cubicBezTo>
                  <a:cubicBezTo>
                    <a:pt x="1570" y="12178"/>
                    <a:pt x="1821" y="11613"/>
                    <a:pt x="2072" y="11090"/>
                  </a:cubicBezTo>
                  <a:cubicBezTo>
                    <a:pt x="2093" y="11048"/>
                    <a:pt x="2135" y="10965"/>
                    <a:pt x="2177" y="10923"/>
                  </a:cubicBezTo>
                  <a:cubicBezTo>
                    <a:pt x="2511" y="10232"/>
                    <a:pt x="2888" y="9605"/>
                    <a:pt x="3307" y="8977"/>
                  </a:cubicBezTo>
                  <a:cubicBezTo>
                    <a:pt x="3348" y="8893"/>
                    <a:pt x="3411" y="8831"/>
                    <a:pt x="3453" y="8726"/>
                  </a:cubicBezTo>
                  <a:cubicBezTo>
                    <a:pt x="4855" y="6696"/>
                    <a:pt x="6571" y="4960"/>
                    <a:pt x="8621" y="3558"/>
                  </a:cubicBezTo>
                  <a:cubicBezTo>
                    <a:pt x="8684" y="3516"/>
                    <a:pt x="8768" y="3453"/>
                    <a:pt x="8872" y="3411"/>
                  </a:cubicBezTo>
                  <a:cubicBezTo>
                    <a:pt x="9500" y="2993"/>
                    <a:pt x="10149" y="2616"/>
                    <a:pt x="10818" y="2281"/>
                  </a:cubicBezTo>
                  <a:cubicBezTo>
                    <a:pt x="10860" y="2261"/>
                    <a:pt x="10944" y="2240"/>
                    <a:pt x="10986" y="2177"/>
                  </a:cubicBezTo>
                  <a:cubicBezTo>
                    <a:pt x="11509" y="1926"/>
                    <a:pt x="12074" y="1675"/>
                    <a:pt x="12618" y="1465"/>
                  </a:cubicBezTo>
                  <a:cubicBezTo>
                    <a:pt x="12659" y="1444"/>
                    <a:pt x="12722" y="1424"/>
                    <a:pt x="12764" y="1424"/>
                  </a:cubicBezTo>
                  <a:cubicBezTo>
                    <a:pt x="13266" y="1235"/>
                    <a:pt x="13768" y="1089"/>
                    <a:pt x="14291" y="921"/>
                  </a:cubicBezTo>
                  <a:cubicBezTo>
                    <a:pt x="14333" y="900"/>
                    <a:pt x="14396" y="900"/>
                    <a:pt x="14438" y="880"/>
                  </a:cubicBezTo>
                  <a:cubicBezTo>
                    <a:pt x="14919" y="733"/>
                    <a:pt x="15421" y="649"/>
                    <a:pt x="15903" y="524"/>
                  </a:cubicBezTo>
                  <a:cubicBezTo>
                    <a:pt x="15965" y="524"/>
                    <a:pt x="16007" y="503"/>
                    <a:pt x="16070" y="503"/>
                  </a:cubicBezTo>
                  <a:cubicBezTo>
                    <a:pt x="16530" y="419"/>
                    <a:pt x="17012" y="356"/>
                    <a:pt x="17472" y="294"/>
                  </a:cubicBezTo>
                  <a:cubicBezTo>
                    <a:pt x="17535" y="294"/>
                    <a:pt x="17576" y="294"/>
                    <a:pt x="17639" y="273"/>
                  </a:cubicBezTo>
                  <a:cubicBezTo>
                    <a:pt x="18267" y="210"/>
                    <a:pt x="18895" y="168"/>
                    <a:pt x="19543" y="168"/>
                  </a:cubicBezTo>
                  <a:lnTo>
                    <a:pt x="195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1"/>
            <p:cNvSpPr/>
            <p:nvPr/>
          </p:nvSpPr>
          <p:spPr>
            <a:xfrm>
              <a:off x="3738075" y="2203375"/>
              <a:ext cx="449875" cy="450925"/>
            </a:xfrm>
            <a:custGeom>
              <a:avLst/>
              <a:gdLst/>
              <a:ahLst/>
              <a:cxnLst/>
              <a:rect l="l" t="t" r="r" b="b"/>
              <a:pathLst>
                <a:path w="17995" h="18037" extrusionOk="0">
                  <a:moveTo>
                    <a:pt x="17994" y="0"/>
                  </a:moveTo>
                  <a:cubicBezTo>
                    <a:pt x="17283" y="0"/>
                    <a:pt x="16592" y="63"/>
                    <a:pt x="15902" y="146"/>
                  </a:cubicBezTo>
                  <a:cubicBezTo>
                    <a:pt x="15860" y="146"/>
                    <a:pt x="15797" y="146"/>
                    <a:pt x="15755" y="167"/>
                  </a:cubicBezTo>
                  <a:cubicBezTo>
                    <a:pt x="15253" y="209"/>
                    <a:pt x="14751" y="314"/>
                    <a:pt x="14291" y="398"/>
                  </a:cubicBezTo>
                  <a:cubicBezTo>
                    <a:pt x="14228" y="398"/>
                    <a:pt x="14186" y="418"/>
                    <a:pt x="14123" y="418"/>
                  </a:cubicBezTo>
                  <a:cubicBezTo>
                    <a:pt x="13600" y="523"/>
                    <a:pt x="13098" y="670"/>
                    <a:pt x="12617" y="837"/>
                  </a:cubicBezTo>
                  <a:cubicBezTo>
                    <a:pt x="12554" y="879"/>
                    <a:pt x="12512" y="879"/>
                    <a:pt x="12450" y="900"/>
                  </a:cubicBezTo>
                  <a:cubicBezTo>
                    <a:pt x="11906" y="1088"/>
                    <a:pt x="11362" y="1297"/>
                    <a:pt x="10797" y="1527"/>
                  </a:cubicBezTo>
                  <a:cubicBezTo>
                    <a:pt x="10755" y="1548"/>
                    <a:pt x="10671" y="1569"/>
                    <a:pt x="10629" y="1611"/>
                  </a:cubicBezTo>
                  <a:cubicBezTo>
                    <a:pt x="9939" y="1925"/>
                    <a:pt x="9311" y="2260"/>
                    <a:pt x="8683" y="2615"/>
                  </a:cubicBezTo>
                  <a:lnTo>
                    <a:pt x="8453" y="2783"/>
                  </a:lnTo>
                  <a:cubicBezTo>
                    <a:pt x="6172" y="4227"/>
                    <a:pt x="4206" y="6152"/>
                    <a:pt x="2783" y="8453"/>
                  </a:cubicBezTo>
                  <a:lnTo>
                    <a:pt x="2615" y="8683"/>
                  </a:lnTo>
                  <a:cubicBezTo>
                    <a:pt x="2218" y="9311"/>
                    <a:pt x="1883" y="9981"/>
                    <a:pt x="1590" y="10629"/>
                  </a:cubicBezTo>
                  <a:cubicBezTo>
                    <a:pt x="1569" y="10671"/>
                    <a:pt x="1548" y="10755"/>
                    <a:pt x="1527" y="10818"/>
                  </a:cubicBezTo>
                  <a:cubicBezTo>
                    <a:pt x="1276" y="11341"/>
                    <a:pt x="1067" y="11885"/>
                    <a:pt x="900" y="12450"/>
                  </a:cubicBezTo>
                  <a:cubicBezTo>
                    <a:pt x="858" y="12512"/>
                    <a:pt x="858" y="12554"/>
                    <a:pt x="837" y="12617"/>
                  </a:cubicBezTo>
                  <a:cubicBezTo>
                    <a:pt x="690" y="13119"/>
                    <a:pt x="544" y="13642"/>
                    <a:pt x="418" y="14123"/>
                  </a:cubicBezTo>
                  <a:cubicBezTo>
                    <a:pt x="398" y="14186"/>
                    <a:pt x="398" y="14228"/>
                    <a:pt x="398" y="14291"/>
                  </a:cubicBezTo>
                  <a:cubicBezTo>
                    <a:pt x="293" y="14751"/>
                    <a:pt x="209" y="15253"/>
                    <a:pt x="167" y="15756"/>
                  </a:cubicBezTo>
                  <a:cubicBezTo>
                    <a:pt x="167" y="15797"/>
                    <a:pt x="126" y="15860"/>
                    <a:pt x="126" y="15902"/>
                  </a:cubicBezTo>
                  <a:cubicBezTo>
                    <a:pt x="63" y="16592"/>
                    <a:pt x="0" y="17304"/>
                    <a:pt x="0" y="18036"/>
                  </a:cubicBezTo>
                  <a:lnTo>
                    <a:pt x="167" y="18036"/>
                  </a:lnTo>
                  <a:cubicBezTo>
                    <a:pt x="84" y="17346"/>
                    <a:pt x="105" y="16655"/>
                    <a:pt x="209" y="15944"/>
                  </a:cubicBezTo>
                  <a:cubicBezTo>
                    <a:pt x="209" y="15881"/>
                    <a:pt x="209" y="15839"/>
                    <a:pt x="230" y="15776"/>
                  </a:cubicBezTo>
                  <a:cubicBezTo>
                    <a:pt x="293" y="15295"/>
                    <a:pt x="398" y="14793"/>
                    <a:pt x="502" y="14312"/>
                  </a:cubicBezTo>
                  <a:cubicBezTo>
                    <a:pt x="502" y="14270"/>
                    <a:pt x="523" y="14207"/>
                    <a:pt x="523" y="14165"/>
                  </a:cubicBezTo>
                  <a:cubicBezTo>
                    <a:pt x="628" y="13642"/>
                    <a:pt x="795" y="13119"/>
                    <a:pt x="942" y="12617"/>
                  </a:cubicBezTo>
                  <a:cubicBezTo>
                    <a:pt x="962" y="12575"/>
                    <a:pt x="962" y="12512"/>
                    <a:pt x="1004" y="12450"/>
                  </a:cubicBezTo>
                  <a:cubicBezTo>
                    <a:pt x="1172" y="11885"/>
                    <a:pt x="1381" y="11341"/>
                    <a:pt x="1653" y="10776"/>
                  </a:cubicBezTo>
                  <a:cubicBezTo>
                    <a:pt x="1674" y="10734"/>
                    <a:pt x="1695" y="10650"/>
                    <a:pt x="1737" y="10608"/>
                  </a:cubicBezTo>
                  <a:cubicBezTo>
                    <a:pt x="2051" y="9897"/>
                    <a:pt x="2406" y="9248"/>
                    <a:pt x="2825" y="8600"/>
                  </a:cubicBezTo>
                  <a:cubicBezTo>
                    <a:pt x="2887" y="8516"/>
                    <a:pt x="2929" y="8411"/>
                    <a:pt x="2992" y="8328"/>
                  </a:cubicBezTo>
                  <a:cubicBezTo>
                    <a:pt x="4352" y="6235"/>
                    <a:pt x="6152" y="4436"/>
                    <a:pt x="8244" y="3076"/>
                  </a:cubicBezTo>
                  <a:cubicBezTo>
                    <a:pt x="8328" y="3013"/>
                    <a:pt x="8390" y="2971"/>
                    <a:pt x="8495" y="2908"/>
                  </a:cubicBezTo>
                  <a:cubicBezTo>
                    <a:pt x="9165" y="2511"/>
                    <a:pt x="9813" y="2155"/>
                    <a:pt x="10525" y="1820"/>
                  </a:cubicBezTo>
                  <a:cubicBezTo>
                    <a:pt x="10566" y="1779"/>
                    <a:pt x="10650" y="1758"/>
                    <a:pt x="10692" y="1737"/>
                  </a:cubicBezTo>
                  <a:cubicBezTo>
                    <a:pt x="11257" y="1507"/>
                    <a:pt x="11801" y="1255"/>
                    <a:pt x="12366" y="1088"/>
                  </a:cubicBezTo>
                  <a:cubicBezTo>
                    <a:pt x="12429" y="1046"/>
                    <a:pt x="12470" y="1046"/>
                    <a:pt x="12533" y="1025"/>
                  </a:cubicBezTo>
                  <a:cubicBezTo>
                    <a:pt x="13035" y="879"/>
                    <a:pt x="13559" y="711"/>
                    <a:pt x="14082" y="607"/>
                  </a:cubicBezTo>
                  <a:cubicBezTo>
                    <a:pt x="14123" y="607"/>
                    <a:pt x="14186" y="586"/>
                    <a:pt x="14228" y="586"/>
                  </a:cubicBezTo>
                  <a:cubicBezTo>
                    <a:pt x="14709" y="481"/>
                    <a:pt x="15191" y="398"/>
                    <a:pt x="15693" y="314"/>
                  </a:cubicBezTo>
                  <a:cubicBezTo>
                    <a:pt x="15755" y="314"/>
                    <a:pt x="15797" y="293"/>
                    <a:pt x="15860" y="293"/>
                  </a:cubicBezTo>
                  <a:cubicBezTo>
                    <a:pt x="16551" y="209"/>
                    <a:pt x="17262" y="167"/>
                    <a:pt x="17994" y="167"/>
                  </a:cubicBezTo>
                  <a:lnTo>
                    <a:pt x="179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1"/>
            <p:cNvSpPr/>
            <p:nvPr/>
          </p:nvSpPr>
          <p:spPr>
            <a:xfrm>
              <a:off x="3774150" y="2243650"/>
              <a:ext cx="412750" cy="412200"/>
            </a:xfrm>
            <a:custGeom>
              <a:avLst/>
              <a:gdLst/>
              <a:ahLst/>
              <a:cxnLst/>
              <a:rect l="l" t="t" r="r" b="b"/>
              <a:pathLst>
                <a:path w="16510" h="16488" extrusionOk="0">
                  <a:moveTo>
                    <a:pt x="16509" y="0"/>
                  </a:moveTo>
                  <a:cubicBezTo>
                    <a:pt x="15673" y="0"/>
                    <a:pt x="14857" y="42"/>
                    <a:pt x="14040" y="168"/>
                  </a:cubicBezTo>
                  <a:cubicBezTo>
                    <a:pt x="13999" y="168"/>
                    <a:pt x="13936" y="209"/>
                    <a:pt x="13894" y="209"/>
                  </a:cubicBezTo>
                  <a:cubicBezTo>
                    <a:pt x="13371" y="293"/>
                    <a:pt x="12848" y="398"/>
                    <a:pt x="12346" y="523"/>
                  </a:cubicBezTo>
                  <a:cubicBezTo>
                    <a:pt x="12283" y="544"/>
                    <a:pt x="12241" y="544"/>
                    <a:pt x="12157" y="565"/>
                  </a:cubicBezTo>
                  <a:cubicBezTo>
                    <a:pt x="11592" y="732"/>
                    <a:pt x="11027" y="921"/>
                    <a:pt x="10483" y="1130"/>
                  </a:cubicBezTo>
                  <a:cubicBezTo>
                    <a:pt x="10442" y="1151"/>
                    <a:pt x="10358" y="1172"/>
                    <a:pt x="10295" y="1193"/>
                  </a:cubicBezTo>
                  <a:cubicBezTo>
                    <a:pt x="9626" y="1486"/>
                    <a:pt x="8935" y="1800"/>
                    <a:pt x="8307" y="2176"/>
                  </a:cubicBezTo>
                  <a:cubicBezTo>
                    <a:pt x="8245" y="2218"/>
                    <a:pt x="8161" y="2260"/>
                    <a:pt x="8056" y="2323"/>
                  </a:cubicBezTo>
                  <a:cubicBezTo>
                    <a:pt x="5692" y="3745"/>
                    <a:pt x="3746" y="5691"/>
                    <a:pt x="2323" y="8056"/>
                  </a:cubicBezTo>
                  <a:cubicBezTo>
                    <a:pt x="2281" y="8139"/>
                    <a:pt x="2219" y="8202"/>
                    <a:pt x="2177" y="8307"/>
                  </a:cubicBezTo>
                  <a:cubicBezTo>
                    <a:pt x="1800" y="8935"/>
                    <a:pt x="1486" y="9625"/>
                    <a:pt x="1193" y="10295"/>
                  </a:cubicBezTo>
                  <a:cubicBezTo>
                    <a:pt x="1172" y="10357"/>
                    <a:pt x="1152" y="10441"/>
                    <a:pt x="1131" y="10483"/>
                  </a:cubicBezTo>
                  <a:cubicBezTo>
                    <a:pt x="921" y="11027"/>
                    <a:pt x="733" y="11592"/>
                    <a:pt x="566" y="12157"/>
                  </a:cubicBezTo>
                  <a:cubicBezTo>
                    <a:pt x="545" y="12220"/>
                    <a:pt x="545" y="12261"/>
                    <a:pt x="524" y="12345"/>
                  </a:cubicBezTo>
                  <a:cubicBezTo>
                    <a:pt x="398" y="12826"/>
                    <a:pt x="294" y="13349"/>
                    <a:pt x="210" y="13872"/>
                  </a:cubicBezTo>
                  <a:cubicBezTo>
                    <a:pt x="210" y="13935"/>
                    <a:pt x="189" y="13977"/>
                    <a:pt x="189" y="14040"/>
                  </a:cubicBezTo>
                  <a:cubicBezTo>
                    <a:pt x="43" y="14856"/>
                    <a:pt x="1" y="15672"/>
                    <a:pt x="1" y="16488"/>
                  </a:cubicBezTo>
                  <a:lnTo>
                    <a:pt x="147" y="16488"/>
                  </a:lnTo>
                  <a:cubicBezTo>
                    <a:pt x="147" y="15609"/>
                    <a:pt x="231" y="14772"/>
                    <a:pt x="356" y="13956"/>
                  </a:cubicBezTo>
                  <a:cubicBezTo>
                    <a:pt x="356" y="13914"/>
                    <a:pt x="398" y="13852"/>
                    <a:pt x="398" y="13810"/>
                  </a:cubicBezTo>
                  <a:cubicBezTo>
                    <a:pt x="461" y="13287"/>
                    <a:pt x="608" y="12764"/>
                    <a:pt x="733" y="12261"/>
                  </a:cubicBezTo>
                  <a:cubicBezTo>
                    <a:pt x="754" y="12220"/>
                    <a:pt x="754" y="12157"/>
                    <a:pt x="775" y="12073"/>
                  </a:cubicBezTo>
                  <a:cubicBezTo>
                    <a:pt x="942" y="11508"/>
                    <a:pt x="1152" y="10922"/>
                    <a:pt x="1361" y="10378"/>
                  </a:cubicBezTo>
                  <a:cubicBezTo>
                    <a:pt x="1382" y="10336"/>
                    <a:pt x="1403" y="10253"/>
                    <a:pt x="1444" y="10190"/>
                  </a:cubicBezTo>
                  <a:cubicBezTo>
                    <a:pt x="1716" y="9499"/>
                    <a:pt x="2072" y="8809"/>
                    <a:pt x="2449" y="8160"/>
                  </a:cubicBezTo>
                  <a:cubicBezTo>
                    <a:pt x="2512" y="8077"/>
                    <a:pt x="2553" y="7972"/>
                    <a:pt x="2616" y="7888"/>
                  </a:cubicBezTo>
                  <a:cubicBezTo>
                    <a:pt x="3955" y="5754"/>
                    <a:pt x="5776" y="3913"/>
                    <a:pt x="7931" y="2595"/>
                  </a:cubicBezTo>
                  <a:cubicBezTo>
                    <a:pt x="7994" y="2532"/>
                    <a:pt x="8098" y="2490"/>
                    <a:pt x="8182" y="2427"/>
                  </a:cubicBezTo>
                  <a:cubicBezTo>
                    <a:pt x="8831" y="2030"/>
                    <a:pt x="9521" y="1695"/>
                    <a:pt x="10232" y="1402"/>
                  </a:cubicBezTo>
                  <a:cubicBezTo>
                    <a:pt x="10295" y="1381"/>
                    <a:pt x="10358" y="1360"/>
                    <a:pt x="10400" y="1339"/>
                  </a:cubicBezTo>
                  <a:cubicBezTo>
                    <a:pt x="10965" y="1088"/>
                    <a:pt x="11530" y="921"/>
                    <a:pt x="12116" y="753"/>
                  </a:cubicBezTo>
                  <a:cubicBezTo>
                    <a:pt x="12157" y="732"/>
                    <a:pt x="12220" y="732"/>
                    <a:pt x="12283" y="712"/>
                  </a:cubicBezTo>
                  <a:cubicBezTo>
                    <a:pt x="12785" y="565"/>
                    <a:pt x="13308" y="460"/>
                    <a:pt x="13831" y="356"/>
                  </a:cubicBezTo>
                  <a:cubicBezTo>
                    <a:pt x="13894" y="356"/>
                    <a:pt x="13936" y="335"/>
                    <a:pt x="13999" y="335"/>
                  </a:cubicBezTo>
                  <a:cubicBezTo>
                    <a:pt x="14794" y="209"/>
                    <a:pt x="15631" y="147"/>
                    <a:pt x="16509" y="147"/>
                  </a:cubicBezTo>
                  <a:lnTo>
                    <a:pt x="165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1"/>
            <p:cNvSpPr/>
            <p:nvPr/>
          </p:nvSpPr>
          <p:spPr>
            <a:xfrm>
              <a:off x="3813400" y="2280775"/>
              <a:ext cx="373500" cy="373525"/>
            </a:xfrm>
            <a:custGeom>
              <a:avLst/>
              <a:gdLst/>
              <a:ahLst/>
              <a:cxnLst/>
              <a:rect l="l" t="t" r="r" b="b"/>
              <a:pathLst>
                <a:path w="14940" h="14941" extrusionOk="0">
                  <a:moveTo>
                    <a:pt x="14939" y="1"/>
                  </a:moveTo>
                  <a:cubicBezTo>
                    <a:pt x="13914" y="1"/>
                    <a:pt x="12910" y="105"/>
                    <a:pt x="11947" y="294"/>
                  </a:cubicBezTo>
                  <a:cubicBezTo>
                    <a:pt x="11906" y="294"/>
                    <a:pt x="11843" y="315"/>
                    <a:pt x="11759" y="315"/>
                  </a:cubicBezTo>
                  <a:cubicBezTo>
                    <a:pt x="11194" y="440"/>
                    <a:pt x="10608" y="608"/>
                    <a:pt x="10064" y="796"/>
                  </a:cubicBezTo>
                  <a:cubicBezTo>
                    <a:pt x="10022" y="817"/>
                    <a:pt x="9939" y="838"/>
                    <a:pt x="9876" y="859"/>
                  </a:cubicBezTo>
                  <a:cubicBezTo>
                    <a:pt x="9185" y="1110"/>
                    <a:pt x="8516" y="1424"/>
                    <a:pt x="7867" y="1758"/>
                  </a:cubicBezTo>
                  <a:cubicBezTo>
                    <a:pt x="7784" y="1800"/>
                    <a:pt x="7679" y="1863"/>
                    <a:pt x="7616" y="1884"/>
                  </a:cubicBezTo>
                  <a:cubicBezTo>
                    <a:pt x="5210" y="3244"/>
                    <a:pt x="3222" y="5232"/>
                    <a:pt x="1883" y="7617"/>
                  </a:cubicBezTo>
                  <a:cubicBezTo>
                    <a:pt x="1820" y="7701"/>
                    <a:pt x="1779" y="7763"/>
                    <a:pt x="1758" y="7868"/>
                  </a:cubicBezTo>
                  <a:cubicBezTo>
                    <a:pt x="1402" y="8538"/>
                    <a:pt x="1088" y="9186"/>
                    <a:pt x="858" y="9898"/>
                  </a:cubicBezTo>
                  <a:cubicBezTo>
                    <a:pt x="837" y="9939"/>
                    <a:pt x="816" y="10023"/>
                    <a:pt x="774" y="10065"/>
                  </a:cubicBezTo>
                  <a:cubicBezTo>
                    <a:pt x="607" y="10630"/>
                    <a:pt x="439" y="11195"/>
                    <a:pt x="314" y="11781"/>
                  </a:cubicBezTo>
                  <a:cubicBezTo>
                    <a:pt x="293" y="11823"/>
                    <a:pt x="293" y="11864"/>
                    <a:pt x="293" y="11948"/>
                  </a:cubicBezTo>
                  <a:cubicBezTo>
                    <a:pt x="84" y="12911"/>
                    <a:pt x="0" y="13915"/>
                    <a:pt x="0" y="14940"/>
                  </a:cubicBezTo>
                  <a:lnTo>
                    <a:pt x="146" y="14940"/>
                  </a:lnTo>
                  <a:cubicBezTo>
                    <a:pt x="126" y="13936"/>
                    <a:pt x="230" y="12932"/>
                    <a:pt x="439" y="11927"/>
                  </a:cubicBezTo>
                  <a:cubicBezTo>
                    <a:pt x="439" y="11885"/>
                    <a:pt x="460" y="11823"/>
                    <a:pt x="460" y="11739"/>
                  </a:cubicBezTo>
                  <a:cubicBezTo>
                    <a:pt x="607" y="11174"/>
                    <a:pt x="753" y="10588"/>
                    <a:pt x="962" y="10044"/>
                  </a:cubicBezTo>
                  <a:cubicBezTo>
                    <a:pt x="983" y="9960"/>
                    <a:pt x="1025" y="9919"/>
                    <a:pt x="1046" y="9835"/>
                  </a:cubicBezTo>
                  <a:cubicBezTo>
                    <a:pt x="1297" y="9102"/>
                    <a:pt x="1611" y="8433"/>
                    <a:pt x="2009" y="7763"/>
                  </a:cubicBezTo>
                  <a:cubicBezTo>
                    <a:pt x="2071" y="7701"/>
                    <a:pt x="2113" y="7596"/>
                    <a:pt x="2176" y="7512"/>
                  </a:cubicBezTo>
                  <a:cubicBezTo>
                    <a:pt x="3452" y="5315"/>
                    <a:pt x="5273" y="3474"/>
                    <a:pt x="7470" y="2198"/>
                  </a:cubicBezTo>
                  <a:cubicBezTo>
                    <a:pt x="7553" y="2156"/>
                    <a:pt x="7658" y="2093"/>
                    <a:pt x="7742" y="2051"/>
                  </a:cubicBezTo>
                  <a:cubicBezTo>
                    <a:pt x="8390" y="1675"/>
                    <a:pt x="9102" y="1340"/>
                    <a:pt x="9813" y="1068"/>
                  </a:cubicBezTo>
                  <a:cubicBezTo>
                    <a:pt x="9876" y="1047"/>
                    <a:pt x="9939" y="1026"/>
                    <a:pt x="10022" y="1005"/>
                  </a:cubicBezTo>
                  <a:cubicBezTo>
                    <a:pt x="10566" y="775"/>
                    <a:pt x="11131" y="628"/>
                    <a:pt x="11717" y="503"/>
                  </a:cubicBezTo>
                  <a:cubicBezTo>
                    <a:pt x="11759" y="482"/>
                    <a:pt x="11822" y="482"/>
                    <a:pt x="11906" y="482"/>
                  </a:cubicBezTo>
                  <a:cubicBezTo>
                    <a:pt x="12889" y="252"/>
                    <a:pt x="13914" y="168"/>
                    <a:pt x="14939" y="168"/>
                  </a:cubicBezTo>
                  <a:lnTo>
                    <a:pt x="149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1"/>
            <p:cNvSpPr/>
            <p:nvPr/>
          </p:nvSpPr>
          <p:spPr>
            <a:xfrm>
              <a:off x="3852100" y="2318450"/>
              <a:ext cx="335325" cy="335850"/>
            </a:xfrm>
            <a:custGeom>
              <a:avLst/>
              <a:gdLst/>
              <a:ahLst/>
              <a:cxnLst/>
              <a:rect l="l" t="t" r="r" b="b"/>
              <a:pathLst>
                <a:path w="13413" h="13434" extrusionOk="0">
                  <a:moveTo>
                    <a:pt x="13412" y="0"/>
                  </a:moveTo>
                  <a:cubicBezTo>
                    <a:pt x="12094" y="0"/>
                    <a:pt x="10881" y="189"/>
                    <a:pt x="9667" y="523"/>
                  </a:cubicBezTo>
                  <a:cubicBezTo>
                    <a:pt x="9583" y="565"/>
                    <a:pt x="9542" y="565"/>
                    <a:pt x="9479" y="586"/>
                  </a:cubicBezTo>
                  <a:cubicBezTo>
                    <a:pt x="8788" y="795"/>
                    <a:pt x="8098" y="1088"/>
                    <a:pt x="7449" y="1402"/>
                  </a:cubicBezTo>
                  <a:cubicBezTo>
                    <a:pt x="7365" y="1444"/>
                    <a:pt x="7261" y="1465"/>
                    <a:pt x="7177" y="1528"/>
                  </a:cubicBezTo>
                  <a:cubicBezTo>
                    <a:pt x="4771" y="2783"/>
                    <a:pt x="2783" y="4771"/>
                    <a:pt x="1507" y="7198"/>
                  </a:cubicBezTo>
                  <a:cubicBezTo>
                    <a:pt x="1465" y="7282"/>
                    <a:pt x="1423" y="7386"/>
                    <a:pt x="1381" y="7470"/>
                  </a:cubicBezTo>
                  <a:cubicBezTo>
                    <a:pt x="1067" y="8119"/>
                    <a:pt x="775" y="8788"/>
                    <a:pt x="565" y="9500"/>
                  </a:cubicBezTo>
                  <a:cubicBezTo>
                    <a:pt x="544" y="9562"/>
                    <a:pt x="523" y="9625"/>
                    <a:pt x="523" y="9688"/>
                  </a:cubicBezTo>
                  <a:cubicBezTo>
                    <a:pt x="168" y="10860"/>
                    <a:pt x="0" y="12115"/>
                    <a:pt x="0" y="13433"/>
                  </a:cubicBezTo>
                  <a:lnTo>
                    <a:pt x="147" y="13433"/>
                  </a:lnTo>
                  <a:cubicBezTo>
                    <a:pt x="126" y="12157"/>
                    <a:pt x="335" y="10860"/>
                    <a:pt x="691" y="9646"/>
                  </a:cubicBezTo>
                  <a:cubicBezTo>
                    <a:pt x="733" y="9562"/>
                    <a:pt x="733" y="9500"/>
                    <a:pt x="754" y="9437"/>
                  </a:cubicBezTo>
                  <a:cubicBezTo>
                    <a:pt x="984" y="8704"/>
                    <a:pt x="1277" y="8014"/>
                    <a:pt x="1611" y="7344"/>
                  </a:cubicBezTo>
                  <a:cubicBezTo>
                    <a:pt x="1674" y="7261"/>
                    <a:pt x="1716" y="7156"/>
                    <a:pt x="1779" y="7072"/>
                  </a:cubicBezTo>
                  <a:cubicBezTo>
                    <a:pt x="2972" y="4875"/>
                    <a:pt x="4813" y="3055"/>
                    <a:pt x="7031" y="1821"/>
                  </a:cubicBezTo>
                  <a:cubicBezTo>
                    <a:pt x="7114" y="1758"/>
                    <a:pt x="7219" y="1716"/>
                    <a:pt x="7282" y="1653"/>
                  </a:cubicBezTo>
                  <a:cubicBezTo>
                    <a:pt x="7951" y="1318"/>
                    <a:pt x="8642" y="1025"/>
                    <a:pt x="9374" y="795"/>
                  </a:cubicBezTo>
                  <a:cubicBezTo>
                    <a:pt x="9458" y="774"/>
                    <a:pt x="9521" y="733"/>
                    <a:pt x="9583" y="733"/>
                  </a:cubicBezTo>
                  <a:cubicBezTo>
                    <a:pt x="10797" y="377"/>
                    <a:pt x="12073" y="168"/>
                    <a:pt x="13412" y="168"/>
                  </a:cubicBezTo>
                  <a:lnTo>
                    <a:pt x="134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1"/>
            <p:cNvSpPr/>
            <p:nvPr/>
          </p:nvSpPr>
          <p:spPr>
            <a:xfrm>
              <a:off x="3889225" y="2358200"/>
              <a:ext cx="297675" cy="297150"/>
            </a:xfrm>
            <a:custGeom>
              <a:avLst/>
              <a:gdLst/>
              <a:ahLst/>
              <a:cxnLst/>
              <a:rect l="l" t="t" r="r" b="b"/>
              <a:pathLst>
                <a:path w="11907" h="11886" extrusionOk="0">
                  <a:moveTo>
                    <a:pt x="11906" y="0"/>
                  </a:moveTo>
                  <a:cubicBezTo>
                    <a:pt x="10149" y="0"/>
                    <a:pt x="8496" y="356"/>
                    <a:pt x="7010" y="1047"/>
                  </a:cubicBezTo>
                  <a:cubicBezTo>
                    <a:pt x="6927" y="1068"/>
                    <a:pt x="6822" y="1109"/>
                    <a:pt x="6738" y="1172"/>
                  </a:cubicBezTo>
                  <a:cubicBezTo>
                    <a:pt x="4311" y="2344"/>
                    <a:pt x="2344" y="4311"/>
                    <a:pt x="1173" y="6738"/>
                  </a:cubicBezTo>
                  <a:cubicBezTo>
                    <a:pt x="1131" y="6822"/>
                    <a:pt x="1089" y="6905"/>
                    <a:pt x="1047" y="7010"/>
                  </a:cubicBezTo>
                  <a:cubicBezTo>
                    <a:pt x="357" y="8495"/>
                    <a:pt x="1" y="10148"/>
                    <a:pt x="1" y="11885"/>
                  </a:cubicBezTo>
                  <a:lnTo>
                    <a:pt x="147" y="11885"/>
                  </a:lnTo>
                  <a:cubicBezTo>
                    <a:pt x="189" y="10065"/>
                    <a:pt x="608" y="8370"/>
                    <a:pt x="1298" y="6842"/>
                  </a:cubicBezTo>
                  <a:cubicBezTo>
                    <a:pt x="1361" y="6759"/>
                    <a:pt x="1382" y="6654"/>
                    <a:pt x="1445" y="6591"/>
                  </a:cubicBezTo>
                  <a:cubicBezTo>
                    <a:pt x="2554" y="4394"/>
                    <a:pt x="4374" y="2553"/>
                    <a:pt x="6592" y="1423"/>
                  </a:cubicBezTo>
                  <a:cubicBezTo>
                    <a:pt x="6676" y="1381"/>
                    <a:pt x="6780" y="1360"/>
                    <a:pt x="6843" y="1298"/>
                  </a:cubicBezTo>
                  <a:cubicBezTo>
                    <a:pt x="8370" y="565"/>
                    <a:pt x="10086" y="147"/>
                    <a:pt x="11906" y="147"/>
                  </a:cubicBezTo>
                  <a:lnTo>
                    <a:pt x="119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1"/>
            <p:cNvSpPr/>
            <p:nvPr/>
          </p:nvSpPr>
          <p:spPr>
            <a:xfrm>
              <a:off x="3928475" y="2396375"/>
              <a:ext cx="258425" cy="258450"/>
            </a:xfrm>
            <a:custGeom>
              <a:avLst/>
              <a:gdLst/>
              <a:ahLst/>
              <a:cxnLst/>
              <a:rect l="l" t="t" r="r" b="b"/>
              <a:pathLst>
                <a:path w="10337" h="10338" extrusionOk="0">
                  <a:moveTo>
                    <a:pt x="10336" y="1"/>
                  </a:moveTo>
                  <a:cubicBezTo>
                    <a:pt x="4624" y="1"/>
                    <a:pt x="0" y="4625"/>
                    <a:pt x="0" y="10337"/>
                  </a:cubicBezTo>
                  <a:lnTo>
                    <a:pt x="147" y="10337"/>
                  </a:lnTo>
                  <a:cubicBezTo>
                    <a:pt x="147" y="4750"/>
                    <a:pt x="4708" y="168"/>
                    <a:pt x="10336" y="168"/>
                  </a:cubicBezTo>
                  <a:lnTo>
                    <a:pt x="103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1"/>
            <p:cNvSpPr/>
            <p:nvPr/>
          </p:nvSpPr>
          <p:spPr>
            <a:xfrm>
              <a:off x="3967175" y="2435100"/>
              <a:ext cx="219725" cy="220250"/>
            </a:xfrm>
            <a:custGeom>
              <a:avLst/>
              <a:gdLst/>
              <a:ahLst/>
              <a:cxnLst/>
              <a:rect l="l" t="t" r="r" b="b"/>
              <a:pathLst>
                <a:path w="8789" h="8810" extrusionOk="0">
                  <a:moveTo>
                    <a:pt x="8788" y="0"/>
                  </a:moveTo>
                  <a:cubicBezTo>
                    <a:pt x="3913" y="0"/>
                    <a:pt x="1" y="3955"/>
                    <a:pt x="1" y="8809"/>
                  </a:cubicBezTo>
                  <a:lnTo>
                    <a:pt x="147" y="8809"/>
                  </a:lnTo>
                  <a:cubicBezTo>
                    <a:pt x="147" y="4038"/>
                    <a:pt x="4018" y="168"/>
                    <a:pt x="8788" y="168"/>
                  </a:cubicBezTo>
                  <a:lnTo>
                    <a:pt x="87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1"/>
            <p:cNvSpPr/>
            <p:nvPr/>
          </p:nvSpPr>
          <p:spPr>
            <a:xfrm>
              <a:off x="4004850" y="2472750"/>
              <a:ext cx="182050" cy="182075"/>
            </a:xfrm>
            <a:custGeom>
              <a:avLst/>
              <a:gdLst/>
              <a:ahLst/>
              <a:cxnLst/>
              <a:rect l="l" t="t" r="r" b="b"/>
              <a:pathLst>
                <a:path w="7282" h="7283" extrusionOk="0">
                  <a:moveTo>
                    <a:pt x="7281" y="1"/>
                  </a:moveTo>
                  <a:cubicBezTo>
                    <a:pt x="3264" y="1"/>
                    <a:pt x="0" y="3286"/>
                    <a:pt x="0" y="7282"/>
                  </a:cubicBezTo>
                  <a:lnTo>
                    <a:pt x="167" y="7282"/>
                  </a:lnTo>
                  <a:cubicBezTo>
                    <a:pt x="167" y="3369"/>
                    <a:pt x="3348" y="168"/>
                    <a:pt x="7281" y="168"/>
                  </a:cubicBezTo>
                  <a:lnTo>
                    <a:pt x="72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1"/>
            <p:cNvSpPr/>
            <p:nvPr/>
          </p:nvSpPr>
          <p:spPr>
            <a:xfrm>
              <a:off x="4043550" y="2511475"/>
              <a:ext cx="143350" cy="143350"/>
            </a:xfrm>
            <a:custGeom>
              <a:avLst/>
              <a:gdLst/>
              <a:ahLst/>
              <a:cxnLst/>
              <a:rect l="l" t="t" r="r" b="b"/>
              <a:pathLst>
                <a:path w="5734" h="5734" extrusionOk="0">
                  <a:moveTo>
                    <a:pt x="5733" y="0"/>
                  </a:moveTo>
                  <a:cubicBezTo>
                    <a:pt x="2553" y="0"/>
                    <a:pt x="0" y="2574"/>
                    <a:pt x="0" y="5733"/>
                  </a:cubicBezTo>
                  <a:lnTo>
                    <a:pt x="147" y="5733"/>
                  </a:lnTo>
                  <a:cubicBezTo>
                    <a:pt x="147" y="2678"/>
                    <a:pt x="2658" y="167"/>
                    <a:pt x="5733" y="167"/>
                  </a:cubicBezTo>
                  <a:lnTo>
                    <a:pt x="57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1"/>
            <p:cNvSpPr/>
            <p:nvPr/>
          </p:nvSpPr>
          <p:spPr>
            <a:xfrm>
              <a:off x="4082250" y="2550175"/>
              <a:ext cx="104650" cy="104650"/>
            </a:xfrm>
            <a:custGeom>
              <a:avLst/>
              <a:gdLst/>
              <a:ahLst/>
              <a:cxnLst/>
              <a:rect l="l" t="t" r="r" b="b"/>
              <a:pathLst>
                <a:path w="4186" h="4186" extrusionOk="0">
                  <a:moveTo>
                    <a:pt x="4185" y="0"/>
                  </a:moveTo>
                  <a:cubicBezTo>
                    <a:pt x="1884" y="0"/>
                    <a:pt x="1" y="1884"/>
                    <a:pt x="1" y="4185"/>
                  </a:cubicBezTo>
                  <a:lnTo>
                    <a:pt x="147" y="4185"/>
                  </a:lnTo>
                  <a:cubicBezTo>
                    <a:pt x="147" y="1967"/>
                    <a:pt x="1947" y="168"/>
                    <a:pt x="4185" y="168"/>
                  </a:cubicBezTo>
                  <a:lnTo>
                    <a:pt x="41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1"/>
            <p:cNvSpPr/>
            <p:nvPr/>
          </p:nvSpPr>
          <p:spPr>
            <a:xfrm>
              <a:off x="4120450" y="2588875"/>
              <a:ext cx="66450" cy="65950"/>
            </a:xfrm>
            <a:custGeom>
              <a:avLst/>
              <a:gdLst/>
              <a:ahLst/>
              <a:cxnLst/>
              <a:rect l="l" t="t" r="r" b="b"/>
              <a:pathLst>
                <a:path w="2658" h="2638" extrusionOk="0">
                  <a:moveTo>
                    <a:pt x="2657" y="1"/>
                  </a:moveTo>
                  <a:cubicBezTo>
                    <a:pt x="1193" y="1"/>
                    <a:pt x="0" y="1172"/>
                    <a:pt x="0" y="2637"/>
                  </a:cubicBezTo>
                  <a:lnTo>
                    <a:pt x="168" y="2637"/>
                  </a:lnTo>
                  <a:cubicBezTo>
                    <a:pt x="168" y="1277"/>
                    <a:pt x="1297" y="147"/>
                    <a:pt x="2657" y="147"/>
                  </a:cubicBezTo>
                  <a:lnTo>
                    <a:pt x="26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1"/>
            <p:cNvSpPr/>
            <p:nvPr/>
          </p:nvSpPr>
          <p:spPr>
            <a:xfrm>
              <a:off x="3695700" y="1585075"/>
              <a:ext cx="491200" cy="488575"/>
            </a:xfrm>
            <a:custGeom>
              <a:avLst/>
              <a:gdLst/>
              <a:ahLst/>
              <a:cxnLst/>
              <a:rect l="l" t="t" r="r" b="b"/>
              <a:pathLst>
                <a:path w="19648" h="19543" extrusionOk="0">
                  <a:moveTo>
                    <a:pt x="0" y="0"/>
                  </a:moveTo>
                  <a:cubicBezTo>
                    <a:pt x="0" y="628"/>
                    <a:pt x="21" y="1277"/>
                    <a:pt x="63" y="1883"/>
                  </a:cubicBezTo>
                  <a:cubicBezTo>
                    <a:pt x="63" y="1946"/>
                    <a:pt x="63" y="1988"/>
                    <a:pt x="105" y="2051"/>
                  </a:cubicBezTo>
                  <a:cubicBezTo>
                    <a:pt x="147" y="2511"/>
                    <a:pt x="209" y="2992"/>
                    <a:pt x="314" y="3453"/>
                  </a:cubicBezTo>
                  <a:cubicBezTo>
                    <a:pt x="314" y="3515"/>
                    <a:pt x="335" y="3557"/>
                    <a:pt x="335" y="3620"/>
                  </a:cubicBezTo>
                  <a:cubicBezTo>
                    <a:pt x="419" y="4101"/>
                    <a:pt x="544" y="4583"/>
                    <a:pt x="670" y="5043"/>
                  </a:cubicBezTo>
                  <a:cubicBezTo>
                    <a:pt x="712" y="5106"/>
                    <a:pt x="712" y="5148"/>
                    <a:pt x="733" y="5210"/>
                  </a:cubicBezTo>
                  <a:cubicBezTo>
                    <a:pt x="858" y="5712"/>
                    <a:pt x="1025" y="6236"/>
                    <a:pt x="1193" y="6696"/>
                  </a:cubicBezTo>
                  <a:cubicBezTo>
                    <a:pt x="1235" y="6759"/>
                    <a:pt x="1256" y="6800"/>
                    <a:pt x="1256" y="6863"/>
                  </a:cubicBezTo>
                  <a:cubicBezTo>
                    <a:pt x="1465" y="7407"/>
                    <a:pt x="1695" y="7930"/>
                    <a:pt x="1925" y="8453"/>
                  </a:cubicBezTo>
                  <a:cubicBezTo>
                    <a:pt x="1967" y="8495"/>
                    <a:pt x="1988" y="8579"/>
                    <a:pt x="2009" y="8621"/>
                  </a:cubicBezTo>
                  <a:cubicBezTo>
                    <a:pt x="2323" y="9290"/>
                    <a:pt x="2699" y="9918"/>
                    <a:pt x="3076" y="10504"/>
                  </a:cubicBezTo>
                  <a:lnTo>
                    <a:pt x="3243" y="10755"/>
                  </a:lnTo>
                  <a:cubicBezTo>
                    <a:pt x="4708" y="12952"/>
                    <a:pt x="6591" y="14835"/>
                    <a:pt x="8788" y="16300"/>
                  </a:cubicBezTo>
                  <a:lnTo>
                    <a:pt x="9018" y="16446"/>
                  </a:lnTo>
                  <a:cubicBezTo>
                    <a:pt x="9625" y="16844"/>
                    <a:pt x="10253" y="17179"/>
                    <a:pt x="10901" y="17534"/>
                  </a:cubicBezTo>
                  <a:cubicBezTo>
                    <a:pt x="10964" y="17555"/>
                    <a:pt x="11027" y="17576"/>
                    <a:pt x="11090" y="17597"/>
                  </a:cubicBezTo>
                  <a:cubicBezTo>
                    <a:pt x="11613" y="17869"/>
                    <a:pt x="12136" y="18078"/>
                    <a:pt x="12680" y="18288"/>
                  </a:cubicBezTo>
                  <a:cubicBezTo>
                    <a:pt x="12743" y="18308"/>
                    <a:pt x="12785" y="18329"/>
                    <a:pt x="12847" y="18329"/>
                  </a:cubicBezTo>
                  <a:cubicBezTo>
                    <a:pt x="13329" y="18518"/>
                    <a:pt x="13831" y="18685"/>
                    <a:pt x="14333" y="18811"/>
                  </a:cubicBezTo>
                  <a:cubicBezTo>
                    <a:pt x="14375" y="18832"/>
                    <a:pt x="14437" y="18832"/>
                    <a:pt x="14479" y="18852"/>
                  </a:cubicBezTo>
                  <a:cubicBezTo>
                    <a:pt x="14961" y="18999"/>
                    <a:pt x="15463" y="19104"/>
                    <a:pt x="15923" y="19208"/>
                  </a:cubicBezTo>
                  <a:cubicBezTo>
                    <a:pt x="15986" y="19208"/>
                    <a:pt x="16028" y="19229"/>
                    <a:pt x="16090" y="19229"/>
                  </a:cubicBezTo>
                  <a:cubicBezTo>
                    <a:pt x="16551" y="19313"/>
                    <a:pt x="17032" y="19376"/>
                    <a:pt x="17492" y="19438"/>
                  </a:cubicBezTo>
                  <a:cubicBezTo>
                    <a:pt x="17555" y="19438"/>
                    <a:pt x="17597" y="19438"/>
                    <a:pt x="17660" y="19459"/>
                  </a:cubicBezTo>
                  <a:cubicBezTo>
                    <a:pt x="18287" y="19522"/>
                    <a:pt x="18915" y="19543"/>
                    <a:pt x="19543" y="19543"/>
                  </a:cubicBezTo>
                  <a:lnTo>
                    <a:pt x="19543" y="19480"/>
                  </a:lnTo>
                  <a:lnTo>
                    <a:pt x="19647" y="19480"/>
                  </a:lnTo>
                  <a:cubicBezTo>
                    <a:pt x="18978" y="19480"/>
                    <a:pt x="18350" y="19459"/>
                    <a:pt x="17722" y="19376"/>
                  </a:cubicBezTo>
                  <a:cubicBezTo>
                    <a:pt x="17681" y="19376"/>
                    <a:pt x="17618" y="19376"/>
                    <a:pt x="17576" y="19355"/>
                  </a:cubicBezTo>
                  <a:cubicBezTo>
                    <a:pt x="17095" y="19313"/>
                    <a:pt x="16634" y="19229"/>
                    <a:pt x="16153" y="19145"/>
                  </a:cubicBezTo>
                  <a:cubicBezTo>
                    <a:pt x="16111" y="19145"/>
                    <a:pt x="16049" y="19124"/>
                    <a:pt x="16007" y="19124"/>
                  </a:cubicBezTo>
                  <a:cubicBezTo>
                    <a:pt x="15505" y="19020"/>
                    <a:pt x="15044" y="18915"/>
                    <a:pt x="14542" y="18769"/>
                  </a:cubicBezTo>
                  <a:cubicBezTo>
                    <a:pt x="14479" y="18748"/>
                    <a:pt x="14437" y="18748"/>
                    <a:pt x="14375" y="18727"/>
                  </a:cubicBezTo>
                  <a:cubicBezTo>
                    <a:pt x="13852" y="18601"/>
                    <a:pt x="13349" y="18413"/>
                    <a:pt x="12868" y="18225"/>
                  </a:cubicBezTo>
                  <a:cubicBezTo>
                    <a:pt x="12805" y="18204"/>
                    <a:pt x="12764" y="18183"/>
                    <a:pt x="12701" y="18183"/>
                  </a:cubicBezTo>
                  <a:cubicBezTo>
                    <a:pt x="12157" y="17974"/>
                    <a:pt x="11613" y="17744"/>
                    <a:pt x="11090" y="17472"/>
                  </a:cubicBezTo>
                  <a:cubicBezTo>
                    <a:pt x="11027" y="17451"/>
                    <a:pt x="10943" y="17430"/>
                    <a:pt x="10901" y="17367"/>
                  </a:cubicBezTo>
                  <a:cubicBezTo>
                    <a:pt x="10211" y="17032"/>
                    <a:pt x="9583" y="16656"/>
                    <a:pt x="8956" y="16237"/>
                  </a:cubicBezTo>
                  <a:cubicBezTo>
                    <a:pt x="8893" y="16195"/>
                    <a:pt x="8809" y="16132"/>
                    <a:pt x="8704" y="16091"/>
                  </a:cubicBezTo>
                  <a:cubicBezTo>
                    <a:pt x="6696" y="14710"/>
                    <a:pt x="4938" y="12973"/>
                    <a:pt x="3557" y="10943"/>
                  </a:cubicBezTo>
                  <a:cubicBezTo>
                    <a:pt x="3494" y="10860"/>
                    <a:pt x="3453" y="10776"/>
                    <a:pt x="3390" y="10671"/>
                  </a:cubicBezTo>
                  <a:cubicBezTo>
                    <a:pt x="2971" y="10044"/>
                    <a:pt x="2616" y="9395"/>
                    <a:pt x="2260" y="8746"/>
                  </a:cubicBezTo>
                  <a:cubicBezTo>
                    <a:pt x="2239" y="8684"/>
                    <a:pt x="2218" y="8600"/>
                    <a:pt x="2155" y="8558"/>
                  </a:cubicBezTo>
                  <a:cubicBezTo>
                    <a:pt x="1904" y="8035"/>
                    <a:pt x="1674" y="7491"/>
                    <a:pt x="1465" y="6926"/>
                  </a:cubicBezTo>
                  <a:cubicBezTo>
                    <a:pt x="1423" y="6884"/>
                    <a:pt x="1402" y="6821"/>
                    <a:pt x="1402" y="6780"/>
                  </a:cubicBezTo>
                  <a:cubicBezTo>
                    <a:pt x="1214" y="6277"/>
                    <a:pt x="1067" y="5775"/>
                    <a:pt x="921" y="5252"/>
                  </a:cubicBezTo>
                  <a:cubicBezTo>
                    <a:pt x="879" y="5210"/>
                    <a:pt x="879" y="5148"/>
                    <a:pt x="858" y="5106"/>
                  </a:cubicBezTo>
                  <a:cubicBezTo>
                    <a:pt x="733" y="4624"/>
                    <a:pt x="628" y="4143"/>
                    <a:pt x="523" y="3641"/>
                  </a:cubicBezTo>
                  <a:cubicBezTo>
                    <a:pt x="523" y="3578"/>
                    <a:pt x="481" y="3536"/>
                    <a:pt x="481" y="3474"/>
                  </a:cubicBezTo>
                  <a:cubicBezTo>
                    <a:pt x="419" y="3013"/>
                    <a:pt x="335" y="2532"/>
                    <a:pt x="272" y="2072"/>
                  </a:cubicBezTo>
                  <a:cubicBezTo>
                    <a:pt x="272" y="2009"/>
                    <a:pt x="272" y="1967"/>
                    <a:pt x="251" y="1904"/>
                  </a:cubicBezTo>
                  <a:cubicBezTo>
                    <a:pt x="209" y="1277"/>
                    <a:pt x="147" y="649"/>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1"/>
            <p:cNvSpPr/>
            <p:nvPr/>
          </p:nvSpPr>
          <p:spPr>
            <a:xfrm>
              <a:off x="3734925" y="1585600"/>
              <a:ext cx="451975" cy="450925"/>
            </a:xfrm>
            <a:custGeom>
              <a:avLst/>
              <a:gdLst/>
              <a:ahLst/>
              <a:cxnLst/>
              <a:rect l="l" t="t" r="r" b="b"/>
              <a:pathLst>
                <a:path w="18079" h="18037" extrusionOk="0">
                  <a:moveTo>
                    <a:pt x="0" y="0"/>
                  </a:moveTo>
                  <a:cubicBezTo>
                    <a:pt x="0" y="712"/>
                    <a:pt x="42" y="1423"/>
                    <a:pt x="126" y="2134"/>
                  </a:cubicBezTo>
                  <a:cubicBezTo>
                    <a:pt x="126" y="2176"/>
                    <a:pt x="126" y="2239"/>
                    <a:pt x="147" y="2281"/>
                  </a:cubicBezTo>
                  <a:cubicBezTo>
                    <a:pt x="210" y="2783"/>
                    <a:pt x="272" y="3285"/>
                    <a:pt x="377" y="3746"/>
                  </a:cubicBezTo>
                  <a:cubicBezTo>
                    <a:pt x="377" y="3787"/>
                    <a:pt x="419" y="3850"/>
                    <a:pt x="419" y="3892"/>
                  </a:cubicBezTo>
                  <a:cubicBezTo>
                    <a:pt x="524" y="4415"/>
                    <a:pt x="649" y="4917"/>
                    <a:pt x="837" y="5419"/>
                  </a:cubicBezTo>
                  <a:cubicBezTo>
                    <a:pt x="858" y="5461"/>
                    <a:pt x="858" y="5524"/>
                    <a:pt x="879" y="5566"/>
                  </a:cubicBezTo>
                  <a:cubicBezTo>
                    <a:pt x="1068" y="6131"/>
                    <a:pt x="1277" y="6675"/>
                    <a:pt x="1507" y="7219"/>
                  </a:cubicBezTo>
                  <a:cubicBezTo>
                    <a:pt x="1528" y="7282"/>
                    <a:pt x="1570" y="7365"/>
                    <a:pt x="1591" y="7407"/>
                  </a:cubicBezTo>
                  <a:cubicBezTo>
                    <a:pt x="1905" y="8077"/>
                    <a:pt x="2239" y="8704"/>
                    <a:pt x="2616" y="9353"/>
                  </a:cubicBezTo>
                  <a:lnTo>
                    <a:pt x="2762" y="9583"/>
                  </a:lnTo>
                  <a:cubicBezTo>
                    <a:pt x="4206" y="11843"/>
                    <a:pt x="6131" y="13810"/>
                    <a:pt x="8433" y="15254"/>
                  </a:cubicBezTo>
                  <a:lnTo>
                    <a:pt x="8684" y="15421"/>
                  </a:lnTo>
                  <a:cubicBezTo>
                    <a:pt x="9311" y="15798"/>
                    <a:pt x="9960" y="16153"/>
                    <a:pt x="10609" y="16425"/>
                  </a:cubicBezTo>
                  <a:cubicBezTo>
                    <a:pt x="10672" y="16467"/>
                    <a:pt x="10734" y="16488"/>
                    <a:pt x="10797" y="16509"/>
                  </a:cubicBezTo>
                  <a:cubicBezTo>
                    <a:pt x="11320" y="16739"/>
                    <a:pt x="11864" y="16948"/>
                    <a:pt x="12450" y="17137"/>
                  </a:cubicBezTo>
                  <a:cubicBezTo>
                    <a:pt x="12492" y="17158"/>
                    <a:pt x="12555" y="17158"/>
                    <a:pt x="12596" y="17179"/>
                  </a:cubicBezTo>
                  <a:cubicBezTo>
                    <a:pt x="13099" y="17346"/>
                    <a:pt x="13622" y="17471"/>
                    <a:pt x="14124" y="17597"/>
                  </a:cubicBezTo>
                  <a:cubicBezTo>
                    <a:pt x="14166" y="17639"/>
                    <a:pt x="14229" y="17639"/>
                    <a:pt x="14270" y="17639"/>
                  </a:cubicBezTo>
                  <a:cubicBezTo>
                    <a:pt x="14752" y="17743"/>
                    <a:pt x="15233" y="17827"/>
                    <a:pt x="15735" y="17869"/>
                  </a:cubicBezTo>
                  <a:cubicBezTo>
                    <a:pt x="15798" y="17869"/>
                    <a:pt x="15840" y="17890"/>
                    <a:pt x="15902" y="17890"/>
                  </a:cubicBezTo>
                  <a:cubicBezTo>
                    <a:pt x="16572" y="17974"/>
                    <a:pt x="17283" y="18036"/>
                    <a:pt x="17995" y="18036"/>
                  </a:cubicBezTo>
                  <a:lnTo>
                    <a:pt x="17995" y="17932"/>
                  </a:lnTo>
                  <a:lnTo>
                    <a:pt x="18078" y="17932"/>
                  </a:lnTo>
                  <a:cubicBezTo>
                    <a:pt x="17346" y="17932"/>
                    <a:pt x="16635" y="17869"/>
                    <a:pt x="15923" y="17785"/>
                  </a:cubicBezTo>
                  <a:cubicBezTo>
                    <a:pt x="15881" y="17785"/>
                    <a:pt x="15819" y="17785"/>
                    <a:pt x="15777" y="17764"/>
                  </a:cubicBezTo>
                  <a:cubicBezTo>
                    <a:pt x="15275" y="17723"/>
                    <a:pt x="14773" y="17597"/>
                    <a:pt x="14291" y="17513"/>
                  </a:cubicBezTo>
                  <a:cubicBezTo>
                    <a:pt x="14249" y="17513"/>
                    <a:pt x="14208" y="17471"/>
                    <a:pt x="14145" y="17471"/>
                  </a:cubicBezTo>
                  <a:cubicBezTo>
                    <a:pt x="13622" y="17367"/>
                    <a:pt x="13099" y="17220"/>
                    <a:pt x="12596" y="17053"/>
                  </a:cubicBezTo>
                  <a:cubicBezTo>
                    <a:pt x="12555" y="17032"/>
                    <a:pt x="12492" y="17032"/>
                    <a:pt x="12450" y="17011"/>
                  </a:cubicBezTo>
                  <a:cubicBezTo>
                    <a:pt x="11864" y="16823"/>
                    <a:pt x="11320" y="16614"/>
                    <a:pt x="10776" y="16342"/>
                  </a:cubicBezTo>
                  <a:cubicBezTo>
                    <a:pt x="10713" y="16321"/>
                    <a:pt x="10630" y="16300"/>
                    <a:pt x="10588" y="16279"/>
                  </a:cubicBezTo>
                  <a:cubicBezTo>
                    <a:pt x="9876" y="15965"/>
                    <a:pt x="9228" y="15588"/>
                    <a:pt x="8579" y="15170"/>
                  </a:cubicBezTo>
                  <a:cubicBezTo>
                    <a:pt x="8495" y="15128"/>
                    <a:pt x="8391" y="15065"/>
                    <a:pt x="8307" y="15023"/>
                  </a:cubicBezTo>
                  <a:cubicBezTo>
                    <a:pt x="6215" y="13663"/>
                    <a:pt x="4415" y="11843"/>
                    <a:pt x="3055" y="9751"/>
                  </a:cubicBezTo>
                  <a:cubicBezTo>
                    <a:pt x="3013" y="9688"/>
                    <a:pt x="2951" y="9604"/>
                    <a:pt x="2888" y="9500"/>
                  </a:cubicBezTo>
                  <a:cubicBezTo>
                    <a:pt x="2511" y="8851"/>
                    <a:pt x="2135" y="8181"/>
                    <a:pt x="1800" y="7491"/>
                  </a:cubicBezTo>
                  <a:cubicBezTo>
                    <a:pt x="1779" y="7428"/>
                    <a:pt x="1737" y="7344"/>
                    <a:pt x="1716" y="7303"/>
                  </a:cubicBezTo>
                  <a:cubicBezTo>
                    <a:pt x="1486" y="6759"/>
                    <a:pt x="1256" y="6215"/>
                    <a:pt x="1068" y="5629"/>
                  </a:cubicBezTo>
                  <a:cubicBezTo>
                    <a:pt x="1047" y="5566"/>
                    <a:pt x="1047" y="5524"/>
                    <a:pt x="1005" y="5461"/>
                  </a:cubicBezTo>
                  <a:cubicBezTo>
                    <a:pt x="858" y="4980"/>
                    <a:pt x="691" y="4457"/>
                    <a:pt x="586" y="3934"/>
                  </a:cubicBezTo>
                  <a:cubicBezTo>
                    <a:pt x="586" y="3871"/>
                    <a:pt x="565" y="3829"/>
                    <a:pt x="565" y="3766"/>
                  </a:cubicBezTo>
                  <a:cubicBezTo>
                    <a:pt x="461" y="3306"/>
                    <a:pt x="377" y="2804"/>
                    <a:pt x="314" y="2302"/>
                  </a:cubicBezTo>
                  <a:cubicBezTo>
                    <a:pt x="314" y="2260"/>
                    <a:pt x="272" y="2197"/>
                    <a:pt x="272" y="2155"/>
                  </a:cubicBezTo>
                  <a:cubicBezTo>
                    <a:pt x="210" y="1444"/>
                    <a:pt x="147" y="733"/>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1"/>
            <p:cNvSpPr/>
            <p:nvPr/>
          </p:nvSpPr>
          <p:spPr>
            <a:xfrm>
              <a:off x="3774675" y="1587175"/>
              <a:ext cx="412750" cy="412200"/>
            </a:xfrm>
            <a:custGeom>
              <a:avLst/>
              <a:gdLst/>
              <a:ahLst/>
              <a:cxnLst/>
              <a:rect l="l" t="t" r="r" b="b"/>
              <a:pathLst>
                <a:path w="16510" h="16488" extrusionOk="0">
                  <a:moveTo>
                    <a:pt x="1" y="0"/>
                  </a:moveTo>
                  <a:cubicBezTo>
                    <a:pt x="1" y="837"/>
                    <a:pt x="43" y="1653"/>
                    <a:pt x="189" y="2448"/>
                  </a:cubicBezTo>
                  <a:cubicBezTo>
                    <a:pt x="189" y="2511"/>
                    <a:pt x="210" y="2553"/>
                    <a:pt x="210" y="2615"/>
                  </a:cubicBezTo>
                  <a:cubicBezTo>
                    <a:pt x="294" y="3139"/>
                    <a:pt x="398" y="3662"/>
                    <a:pt x="524" y="4164"/>
                  </a:cubicBezTo>
                  <a:cubicBezTo>
                    <a:pt x="545" y="4206"/>
                    <a:pt x="545" y="4268"/>
                    <a:pt x="566" y="4331"/>
                  </a:cubicBezTo>
                  <a:cubicBezTo>
                    <a:pt x="733" y="4917"/>
                    <a:pt x="921" y="5461"/>
                    <a:pt x="1131" y="6005"/>
                  </a:cubicBezTo>
                  <a:cubicBezTo>
                    <a:pt x="1151" y="6068"/>
                    <a:pt x="1172" y="6152"/>
                    <a:pt x="1193" y="6193"/>
                  </a:cubicBezTo>
                  <a:cubicBezTo>
                    <a:pt x="1486" y="6863"/>
                    <a:pt x="1800" y="7553"/>
                    <a:pt x="2177" y="8181"/>
                  </a:cubicBezTo>
                  <a:cubicBezTo>
                    <a:pt x="2219" y="8265"/>
                    <a:pt x="2281" y="8328"/>
                    <a:pt x="2323" y="8432"/>
                  </a:cubicBezTo>
                  <a:cubicBezTo>
                    <a:pt x="3746" y="10797"/>
                    <a:pt x="5692" y="12763"/>
                    <a:pt x="8056" y="14165"/>
                  </a:cubicBezTo>
                  <a:cubicBezTo>
                    <a:pt x="8140" y="14228"/>
                    <a:pt x="8224" y="14270"/>
                    <a:pt x="8307" y="14333"/>
                  </a:cubicBezTo>
                  <a:cubicBezTo>
                    <a:pt x="8935" y="14688"/>
                    <a:pt x="9626" y="15002"/>
                    <a:pt x="10316" y="15295"/>
                  </a:cubicBezTo>
                  <a:cubicBezTo>
                    <a:pt x="10358" y="15316"/>
                    <a:pt x="10442" y="15337"/>
                    <a:pt x="10483" y="15379"/>
                  </a:cubicBezTo>
                  <a:cubicBezTo>
                    <a:pt x="11048" y="15588"/>
                    <a:pt x="11592" y="15755"/>
                    <a:pt x="12157" y="15923"/>
                  </a:cubicBezTo>
                  <a:cubicBezTo>
                    <a:pt x="12220" y="15944"/>
                    <a:pt x="12262" y="15944"/>
                    <a:pt x="12346" y="15965"/>
                  </a:cubicBezTo>
                  <a:cubicBezTo>
                    <a:pt x="12848" y="16111"/>
                    <a:pt x="13371" y="16216"/>
                    <a:pt x="13894" y="16279"/>
                  </a:cubicBezTo>
                  <a:cubicBezTo>
                    <a:pt x="13936" y="16279"/>
                    <a:pt x="13999" y="16320"/>
                    <a:pt x="14040" y="16320"/>
                  </a:cubicBezTo>
                  <a:cubicBezTo>
                    <a:pt x="14856" y="16446"/>
                    <a:pt x="15672" y="16488"/>
                    <a:pt x="16509" y="16488"/>
                  </a:cubicBezTo>
                  <a:lnTo>
                    <a:pt x="16509" y="16320"/>
                  </a:lnTo>
                  <a:lnTo>
                    <a:pt x="16488" y="16320"/>
                  </a:lnTo>
                  <a:cubicBezTo>
                    <a:pt x="15610" y="16320"/>
                    <a:pt x="14773" y="16237"/>
                    <a:pt x="13978" y="16132"/>
                  </a:cubicBezTo>
                  <a:cubicBezTo>
                    <a:pt x="13915" y="16132"/>
                    <a:pt x="13873" y="16111"/>
                    <a:pt x="13810" y="16111"/>
                  </a:cubicBezTo>
                  <a:cubicBezTo>
                    <a:pt x="13287" y="16027"/>
                    <a:pt x="12764" y="15902"/>
                    <a:pt x="12262" y="15755"/>
                  </a:cubicBezTo>
                  <a:cubicBezTo>
                    <a:pt x="12220" y="15735"/>
                    <a:pt x="12157" y="15735"/>
                    <a:pt x="12095" y="15714"/>
                  </a:cubicBezTo>
                  <a:cubicBezTo>
                    <a:pt x="11509" y="15546"/>
                    <a:pt x="10944" y="15358"/>
                    <a:pt x="10379" y="15149"/>
                  </a:cubicBezTo>
                  <a:cubicBezTo>
                    <a:pt x="10337" y="15107"/>
                    <a:pt x="10253" y="15086"/>
                    <a:pt x="10211" y="15065"/>
                  </a:cubicBezTo>
                  <a:cubicBezTo>
                    <a:pt x="9500" y="14772"/>
                    <a:pt x="8810" y="14437"/>
                    <a:pt x="8161" y="14040"/>
                  </a:cubicBezTo>
                  <a:cubicBezTo>
                    <a:pt x="8077" y="13998"/>
                    <a:pt x="7973" y="13935"/>
                    <a:pt x="7910" y="13872"/>
                  </a:cubicBezTo>
                  <a:cubicBezTo>
                    <a:pt x="5755" y="12554"/>
                    <a:pt x="3934" y="10713"/>
                    <a:pt x="2595" y="8579"/>
                  </a:cubicBezTo>
                  <a:cubicBezTo>
                    <a:pt x="2532" y="8495"/>
                    <a:pt x="2491" y="8390"/>
                    <a:pt x="2428" y="8307"/>
                  </a:cubicBezTo>
                  <a:cubicBezTo>
                    <a:pt x="2030" y="7658"/>
                    <a:pt x="1695" y="6968"/>
                    <a:pt x="1423" y="6277"/>
                  </a:cubicBezTo>
                  <a:cubicBezTo>
                    <a:pt x="1382" y="6214"/>
                    <a:pt x="1361" y="6131"/>
                    <a:pt x="1340" y="6089"/>
                  </a:cubicBezTo>
                  <a:cubicBezTo>
                    <a:pt x="1110" y="5545"/>
                    <a:pt x="921" y="4959"/>
                    <a:pt x="754" y="4394"/>
                  </a:cubicBezTo>
                  <a:cubicBezTo>
                    <a:pt x="733" y="4331"/>
                    <a:pt x="733" y="4289"/>
                    <a:pt x="712" y="4206"/>
                  </a:cubicBezTo>
                  <a:cubicBezTo>
                    <a:pt x="587" y="3703"/>
                    <a:pt x="482" y="3180"/>
                    <a:pt x="377" y="2657"/>
                  </a:cubicBezTo>
                  <a:cubicBezTo>
                    <a:pt x="377" y="2615"/>
                    <a:pt x="335" y="2553"/>
                    <a:pt x="335" y="2511"/>
                  </a:cubicBezTo>
                  <a:cubicBezTo>
                    <a:pt x="210" y="1695"/>
                    <a:pt x="147" y="85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1"/>
            <p:cNvSpPr/>
            <p:nvPr/>
          </p:nvSpPr>
          <p:spPr>
            <a:xfrm>
              <a:off x="3812350" y="1586650"/>
              <a:ext cx="374550" cy="372975"/>
            </a:xfrm>
            <a:custGeom>
              <a:avLst/>
              <a:gdLst/>
              <a:ahLst/>
              <a:cxnLst/>
              <a:rect l="l" t="t" r="r" b="b"/>
              <a:pathLst>
                <a:path w="14982" h="14919" extrusionOk="0">
                  <a:moveTo>
                    <a:pt x="0" y="0"/>
                  </a:moveTo>
                  <a:cubicBezTo>
                    <a:pt x="0" y="1004"/>
                    <a:pt x="105" y="2009"/>
                    <a:pt x="293" y="2971"/>
                  </a:cubicBezTo>
                  <a:cubicBezTo>
                    <a:pt x="293" y="3034"/>
                    <a:pt x="335" y="3076"/>
                    <a:pt x="335" y="3160"/>
                  </a:cubicBezTo>
                  <a:cubicBezTo>
                    <a:pt x="460" y="3724"/>
                    <a:pt x="607" y="4310"/>
                    <a:pt x="795" y="4854"/>
                  </a:cubicBezTo>
                  <a:cubicBezTo>
                    <a:pt x="816" y="4896"/>
                    <a:pt x="858" y="4980"/>
                    <a:pt x="879" y="5043"/>
                  </a:cubicBezTo>
                  <a:cubicBezTo>
                    <a:pt x="1109" y="5733"/>
                    <a:pt x="1423" y="6403"/>
                    <a:pt x="1758" y="7051"/>
                  </a:cubicBezTo>
                  <a:cubicBezTo>
                    <a:pt x="1821" y="7135"/>
                    <a:pt x="1862" y="7240"/>
                    <a:pt x="1904" y="7302"/>
                  </a:cubicBezTo>
                  <a:cubicBezTo>
                    <a:pt x="3264" y="9709"/>
                    <a:pt x="5252" y="11696"/>
                    <a:pt x="7616" y="13035"/>
                  </a:cubicBezTo>
                  <a:cubicBezTo>
                    <a:pt x="7700" y="13098"/>
                    <a:pt x="7784" y="13140"/>
                    <a:pt x="7888" y="13161"/>
                  </a:cubicBezTo>
                  <a:cubicBezTo>
                    <a:pt x="8537" y="13517"/>
                    <a:pt x="9186" y="13831"/>
                    <a:pt x="9897" y="14061"/>
                  </a:cubicBezTo>
                  <a:cubicBezTo>
                    <a:pt x="9939" y="14082"/>
                    <a:pt x="10023" y="14103"/>
                    <a:pt x="10085" y="14144"/>
                  </a:cubicBezTo>
                  <a:cubicBezTo>
                    <a:pt x="10629" y="14312"/>
                    <a:pt x="11194" y="14479"/>
                    <a:pt x="11780" y="14605"/>
                  </a:cubicBezTo>
                  <a:cubicBezTo>
                    <a:pt x="11822" y="14647"/>
                    <a:pt x="11885" y="14647"/>
                    <a:pt x="11968" y="14647"/>
                  </a:cubicBezTo>
                  <a:cubicBezTo>
                    <a:pt x="12931" y="14856"/>
                    <a:pt x="13914" y="14919"/>
                    <a:pt x="14940" y="14919"/>
                  </a:cubicBezTo>
                  <a:lnTo>
                    <a:pt x="14940" y="14814"/>
                  </a:lnTo>
                  <a:lnTo>
                    <a:pt x="14981" y="14814"/>
                  </a:lnTo>
                  <a:cubicBezTo>
                    <a:pt x="13935" y="14814"/>
                    <a:pt x="12910" y="14709"/>
                    <a:pt x="11948" y="14500"/>
                  </a:cubicBezTo>
                  <a:cubicBezTo>
                    <a:pt x="11885" y="14500"/>
                    <a:pt x="11843" y="14479"/>
                    <a:pt x="11759" y="14479"/>
                  </a:cubicBezTo>
                  <a:cubicBezTo>
                    <a:pt x="11173" y="14354"/>
                    <a:pt x="10608" y="14186"/>
                    <a:pt x="10064" y="13977"/>
                  </a:cubicBezTo>
                  <a:cubicBezTo>
                    <a:pt x="9981" y="13956"/>
                    <a:pt x="9918" y="13935"/>
                    <a:pt x="9855" y="13893"/>
                  </a:cubicBezTo>
                  <a:cubicBezTo>
                    <a:pt x="9102" y="13642"/>
                    <a:pt x="8432" y="13328"/>
                    <a:pt x="7784" y="12931"/>
                  </a:cubicBezTo>
                  <a:cubicBezTo>
                    <a:pt x="7700" y="12889"/>
                    <a:pt x="7595" y="12826"/>
                    <a:pt x="7512" y="12784"/>
                  </a:cubicBezTo>
                  <a:cubicBezTo>
                    <a:pt x="5315" y="11508"/>
                    <a:pt x="3494" y="9667"/>
                    <a:pt x="2218" y="7470"/>
                  </a:cubicBezTo>
                  <a:cubicBezTo>
                    <a:pt x="2155" y="7386"/>
                    <a:pt x="2113" y="7282"/>
                    <a:pt x="2051" y="7219"/>
                  </a:cubicBezTo>
                  <a:cubicBezTo>
                    <a:pt x="1695" y="6549"/>
                    <a:pt x="1339" y="5859"/>
                    <a:pt x="1088" y="5147"/>
                  </a:cubicBezTo>
                  <a:cubicBezTo>
                    <a:pt x="1046" y="5064"/>
                    <a:pt x="1025" y="5001"/>
                    <a:pt x="1004" y="4938"/>
                  </a:cubicBezTo>
                  <a:cubicBezTo>
                    <a:pt x="795" y="4373"/>
                    <a:pt x="649" y="3808"/>
                    <a:pt x="502" y="3222"/>
                  </a:cubicBezTo>
                  <a:cubicBezTo>
                    <a:pt x="481" y="3180"/>
                    <a:pt x="481" y="3118"/>
                    <a:pt x="481" y="3055"/>
                  </a:cubicBezTo>
                  <a:cubicBezTo>
                    <a:pt x="272" y="2051"/>
                    <a:pt x="168" y="1046"/>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1"/>
            <p:cNvSpPr/>
            <p:nvPr/>
          </p:nvSpPr>
          <p:spPr>
            <a:xfrm>
              <a:off x="3850525" y="1586650"/>
              <a:ext cx="336375" cy="334275"/>
            </a:xfrm>
            <a:custGeom>
              <a:avLst/>
              <a:gdLst/>
              <a:ahLst/>
              <a:cxnLst/>
              <a:rect l="l" t="t" r="r" b="b"/>
              <a:pathLst>
                <a:path w="13455" h="13371" extrusionOk="0">
                  <a:moveTo>
                    <a:pt x="1" y="0"/>
                  </a:moveTo>
                  <a:cubicBezTo>
                    <a:pt x="1" y="1297"/>
                    <a:pt x="189" y="2532"/>
                    <a:pt x="524" y="3724"/>
                  </a:cubicBezTo>
                  <a:cubicBezTo>
                    <a:pt x="545" y="3808"/>
                    <a:pt x="545" y="3871"/>
                    <a:pt x="566" y="3913"/>
                  </a:cubicBezTo>
                  <a:cubicBezTo>
                    <a:pt x="775" y="4624"/>
                    <a:pt x="1068" y="5294"/>
                    <a:pt x="1382" y="5921"/>
                  </a:cubicBezTo>
                  <a:cubicBezTo>
                    <a:pt x="1444" y="6005"/>
                    <a:pt x="1465" y="6110"/>
                    <a:pt x="1507" y="6193"/>
                  </a:cubicBezTo>
                  <a:cubicBezTo>
                    <a:pt x="2763" y="8600"/>
                    <a:pt x="4750" y="10587"/>
                    <a:pt x="7198" y="11864"/>
                  </a:cubicBezTo>
                  <a:cubicBezTo>
                    <a:pt x="7261" y="11927"/>
                    <a:pt x="7366" y="11947"/>
                    <a:pt x="7449" y="11989"/>
                  </a:cubicBezTo>
                  <a:cubicBezTo>
                    <a:pt x="8098" y="12303"/>
                    <a:pt x="8789" y="12596"/>
                    <a:pt x="9500" y="12805"/>
                  </a:cubicBezTo>
                  <a:cubicBezTo>
                    <a:pt x="9542" y="12826"/>
                    <a:pt x="9625" y="12847"/>
                    <a:pt x="9667" y="12847"/>
                  </a:cubicBezTo>
                  <a:cubicBezTo>
                    <a:pt x="10860" y="13203"/>
                    <a:pt x="12115" y="13370"/>
                    <a:pt x="13413" y="13370"/>
                  </a:cubicBezTo>
                  <a:lnTo>
                    <a:pt x="13413" y="13287"/>
                  </a:lnTo>
                  <a:lnTo>
                    <a:pt x="13454" y="13287"/>
                  </a:lnTo>
                  <a:cubicBezTo>
                    <a:pt x="12115" y="13287"/>
                    <a:pt x="10839" y="13077"/>
                    <a:pt x="9625" y="12701"/>
                  </a:cubicBezTo>
                  <a:cubicBezTo>
                    <a:pt x="9542" y="12680"/>
                    <a:pt x="9500" y="12680"/>
                    <a:pt x="9416" y="12659"/>
                  </a:cubicBezTo>
                  <a:cubicBezTo>
                    <a:pt x="8684" y="12408"/>
                    <a:pt x="8014" y="12136"/>
                    <a:pt x="7324" y="11780"/>
                  </a:cubicBezTo>
                  <a:cubicBezTo>
                    <a:pt x="7240" y="11738"/>
                    <a:pt x="7136" y="11675"/>
                    <a:pt x="7052" y="11634"/>
                  </a:cubicBezTo>
                  <a:cubicBezTo>
                    <a:pt x="4834" y="10420"/>
                    <a:pt x="3035" y="8600"/>
                    <a:pt x="1800" y="6382"/>
                  </a:cubicBezTo>
                  <a:cubicBezTo>
                    <a:pt x="1758" y="6298"/>
                    <a:pt x="1695" y="6193"/>
                    <a:pt x="1654" y="6110"/>
                  </a:cubicBezTo>
                  <a:cubicBezTo>
                    <a:pt x="1298" y="5461"/>
                    <a:pt x="1026" y="4750"/>
                    <a:pt x="775" y="4017"/>
                  </a:cubicBezTo>
                  <a:cubicBezTo>
                    <a:pt x="754" y="3934"/>
                    <a:pt x="733" y="3892"/>
                    <a:pt x="733" y="3808"/>
                  </a:cubicBezTo>
                  <a:cubicBezTo>
                    <a:pt x="356" y="2616"/>
                    <a:pt x="147" y="131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1"/>
            <p:cNvSpPr/>
            <p:nvPr/>
          </p:nvSpPr>
          <p:spPr>
            <a:xfrm>
              <a:off x="3889225" y="1586650"/>
              <a:ext cx="297675" cy="297125"/>
            </a:xfrm>
            <a:custGeom>
              <a:avLst/>
              <a:gdLst/>
              <a:ahLst/>
              <a:cxnLst/>
              <a:rect l="l" t="t" r="r" b="b"/>
              <a:pathLst>
                <a:path w="11907" h="11885" extrusionOk="0">
                  <a:moveTo>
                    <a:pt x="1" y="0"/>
                  </a:moveTo>
                  <a:cubicBezTo>
                    <a:pt x="1" y="1737"/>
                    <a:pt x="357" y="3390"/>
                    <a:pt x="1047" y="4875"/>
                  </a:cubicBezTo>
                  <a:cubicBezTo>
                    <a:pt x="1068" y="4959"/>
                    <a:pt x="1131" y="5064"/>
                    <a:pt x="1173" y="5147"/>
                  </a:cubicBezTo>
                  <a:cubicBezTo>
                    <a:pt x="2344" y="7574"/>
                    <a:pt x="4311" y="9541"/>
                    <a:pt x="6738" y="10713"/>
                  </a:cubicBezTo>
                  <a:cubicBezTo>
                    <a:pt x="6822" y="10755"/>
                    <a:pt x="6906" y="10797"/>
                    <a:pt x="7010" y="10839"/>
                  </a:cubicBezTo>
                  <a:cubicBezTo>
                    <a:pt x="8496" y="11529"/>
                    <a:pt x="10149" y="11885"/>
                    <a:pt x="11906" y="11885"/>
                  </a:cubicBezTo>
                  <a:lnTo>
                    <a:pt x="11906" y="11738"/>
                  </a:lnTo>
                  <a:cubicBezTo>
                    <a:pt x="10086" y="11738"/>
                    <a:pt x="8391" y="11320"/>
                    <a:pt x="6843" y="10587"/>
                  </a:cubicBezTo>
                  <a:cubicBezTo>
                    <a:pt x="6780" y="10525"/>
                    <a:pt x="6676" y="10504"/>
                    <a:pt x="6592" y="10462"/>
                  </a:cubicBezTo>
                  <a:cubicBezTo>
                    <a:pt x="4395" y="9332"/>
                    <a:pt x="2554" y="7533"/>
                    <a:pt x="1445" y="5294"/>
                  </a:cubicBezTo>
                  <a:cubicBezTo>
                    <a:pt x="1382" y="5231"/>
                    <a:pt x="1361" y="5126"/>
                    <a:pt x="1298" y="5043"/>
                  </a:cubicBezTo>
                  <a:cubicBezTo>
                    <a:pt x="566" y="3515"/>
                    <a:pt x="147" y="180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1"/>
            <p:cNvSpPr/>
            <p:nvPr/>
          </p:nvSpPr>
          <p:spPr>
            <a:xfrm>
              <a:off x="3927950" y="1586650"/>
              <a:ext cx="258950" cy="257900"/>
            </a:xfrm>
            <a:custGeom>
              <a:avLst/>
              <a:gdLst/>
              <a:ahLst/>
              <a:cxnLst/>
              <a:rect l="l" t="t" r="r" b="b"/>
              <a:pathLst>
                <a:path w="10358" h="10316" extrusionOk="0">
                  <a:moveTo>
                    <a:pt x="0" y="0"/>
                  </a:moveTo>
                  <a:cubicBezTo>
                    <a:pt x="0" y="5691"/>
                    <a:pt x="4624" y="10315"/>
                    <a:pt x="10316" y="10315"/>
                  </a:cubicBezTo>
                  <a:lnTo>
                    <a:pt x="10316" y="10190"/>
                  </a:lnTo>
                  <a:lnTo>
                    <a:pt x="10357" y="10190"/>
                  </a:lnTo>
                  <a:cubicBezTo>
                    <a:pt x="4729" y="10190"/>
                    <a:pt x="147" y="560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1"/>
            <p:cNvSpPr/>
            <p:nvPr/>
          </p:nvSpPr>
          <p:spPr>
            <a:xfrm>
              <a:off x="3966125" y="1586650"/>
              <a:ext cx="220775" cy="220225"/>
            </a:xfrm>
            <a:custGeom>
              <a:avLst/>
              <a:gdLst/>
              <a:ahLst/>
              <a:cxnLst/>
              <a:rect l="l" t="t" r="r" b="b"/>
              <a:pathLst>
                <a:path w="8831" h="8809" extrusionOk="0">
                  <a:moveTo>
                    <a:pt x="1" y="0"/>
                  </a:moveTo>
                  <a:cubicBezTo>
                    <a:pt x="1" y="4854"/>
                    <a:pt x="3955" y="8809"/>
                    <a:pt x="8789" y="8809"/>
                  </a:cubicBezTo>
                  <a:lnTo>
                    <a:pt x="8789" y="8642"/>
                  </a:lnTo>
                  <a:lnTo>
                    <a:pt x="8830" y="8642"/>
                  </a:lnTo>
                  <a:cubicBezTo>
                    <a:pt x="4060" y="8642"/>
                    <a:pt x="168" y="4771"/>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1"/>
            <p:cNvSpPr/>
            <p:nvPr/>
          </p:nvSpPr>
          <p:spPr>
            <a:xfrm>
              <a:off x="4004850" y="1587175"/>
              <a:ext cx="182050" cy="181525"/>
            </a:xfrm>
            <a:custGeom>
              <a:avLst/>
              <a:gdLst/>
              <a:ahLst/>
              <a:cxnLst/>
              <a:rect l="l" t="t" r="r" b="b"/>
              <a:pathLst>
                <a:path w="7282" h="7261" extrusionOk="0">
                  <a:moveTo>
                    <a:pt x="0" y="0"/>
                  </a:moveTo>
                  <a:cubicBezTo>
                    <a:pt x="0" y="3996"/>
                    <a:pt x="3264" y="7261"/>
                    <a:pt x="7281" y="7261"/>
                  </a:cubicBezTo>
                  <a:lnTo>
                    <a:pt x="7281" y="7114"/>
                  </a:lnTo>
                  <a:cubicBezTo>
                    <a:pt x="3348" y="7114"/>
                    <a:pt x="167" y="3913"/>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1"/>
            <p:cNvSpPr/>
            <p:nvPr/>
          </p:nvSpPr>
          <p:spPr>
            <a:xfrm>
              <a:off x="4043550" y="1587175"/>
              <a:ext cx="143350" cy="143350"/>
            </a:xfrm>
            <a:custGeom>
              <a:avLst/>
              <a:gdLst/>
              <a:ahLst/>
              <a:cxnLst/>
              <a:rect l="l" t="t" r="r" b="b"/>
              <a:pathLst>
                <a:path w="5734" h="5734" extrusionOk="0">
                  <a:moveTo>
                    <a:pt x="0" y="0"/>
                  </a:moveTo>
                  <a:cubicBezTo>
                    <a:pt x="0" y="3159"/>
                    <a:pt x="2553" y="5733"/>
                    <a:pt x="5713" y="5733"/>
                  </a:cubicBezTo>
                  <a:lnTo>
                    <a:pt x="5713" y="5566"/>
                  </a:lnTo>
                  <a:lnTo>
                    <a:pt x="5733" y="5566"/>
                  </a:lnTo>
                  <a:cubicBezTo>
                    <a:pt x="2637" y="5566"/>
                    <a:pt x="147" y="3055"/>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1"/>
            <p:cNvSpPr/>
            <p:nvPr/>
          </p:nvSpPr>
          <p:spPr>
            <a:xfrm>
              <a:off x="4082250" y="1587175"/>
              <a:ext cx="104650" cy="104625"/>
            </a:xfrm>
            <a:custGeom>
              <a:avLst/>
              <a:gdLst/>
              <a:ahLst/>
              <a:cxnLst/>
              <a:rect l="l" t="t" r="r" b="b"/>
              <a:pathLst>
                <a:path w="4186" h="4185" extrusionOk="0">
                  <a:moveTo>
                    <a:pt x="1" y="0"/>
                  </a:moveTo>
                  <a:cubicBezTo>
                    <a:pt x="1" y="2302"/>
                    <a:pt x="1884" y="4185"/>
                    <a:pt x="4185" y="4185"/>
                  </a:cubicBezTo>
                  <a:lnTo>
                    <a:pt x="4185" y="4017"/>
                  </a:lnTo>
                  <a:cubicBezTo>
                    <a:pt x="1947" y="4017"/>
                    <a:pt x="147" y="2218"/>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1"/>
            <p:cNvSpPr/>
            <p:nvPr/>
          </p:nvSpPr>
          <p:spPr>
            <a:xfrm>
              <a:off x="4119925" y="1586650"/>
              <a:ext cx="66975" cy="65925"/>
            </a:xfrm>
            <a:custGeom>
              <a:avLst/>
              <a:gdLst/>
              <a:ahLst/>
              <a:cxnLst/>
              <a:rect l="l" t="t" r="r" b="b"/>
              <a:pathLst>
                <a:path w="2679" h="2637" extrusionOk="0">
                  <a:moveTo>
                    <a:pt x="0" y="0"/>
                  </a:moveTo>
                  <a:cubicBezTo>
                    <a:pt x="0" y="1465"/>
                    <a:pt x="1172" y="2636"/>
                    <a:pt x="2637" y="2636"/>
                  </a:cubicBezTo>
                  <a:lnTo>
                    <a:pt x="2637" y="2511"/>
                  </a:lnTo>
                  <a:lnTo>
                    <a:pt x="2678" y="2511"/>
                  </a:lnTo>
                  <a:cubicBezTo>
                    <a:pt x="1277" y="2511"/>
                    <a:pt x="168" y="1381"/>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1"/>
            <p:cNvSpPr/>
            <p:nvPr/>
          </p:nvSpPr>
          <p:spPr>
            <a:xfrm>
              <a:off x="3116100" y="1587175"/>
              <a:ext cx="491225" cy="491725"/>
            </a:xfrm>
            <a:custGeom>
              <a:avLst/>
              <a:gdLst/>
              <a:ahLst/>
              <a:cxnLst/>
              <a:rect l="l" t="t" r="r" b="b"/>
              <a:pathLst>
                <a:path w="19649" h="19669" extrusionOk="0">
                  <a:moveTo>
                    <a:pt x="19502" y="0"/>
                  </a:moveTo>
                  <a:cubicBezTo>
                    <a:pt x="19502" y="649"/>
                    <a:pt x="19460" y="1276"/>
                    <a:pt x="19397" y="1904"/>
                  </a:cubicBezTo>
                  <a:cubicBezTo>
                    <a:pt x="19397" y="1946"/>
                    <a:pt x="19397" y="2009"/>
                    <a:pt x="19355" y="2051"/>
                  </a:cubicBezTo>
                  <a:cubicBezTo>
                    <a:pt x="19313" y="2532"/>
                    <a:pt x="19230" y="2992"/>
                    <a:pt x="19146" y="3473"/>
                  </a:cubicBezTo>
                  <a:cubicBezTo>
                    <a:pt x="19146" y="3515"/>
                    <a:pt x="19125" y="3578"/>
                    <a:pt x="19125" y="3620"/>
                  </a:cubicBezTo>
                  <a:cubicBezTo>
                    <a:pt x="19020" y="4122"/>
                    <a:pt x="18916" y="4603"/>
                    <a:pt x="18790" y="5084"/>
                  </a:cubicBezTo>
                  <a:cubicBezTo>
                    <a:pt x="18769" y="5147"/>
                    <a:pt x="18769" y="5189"/>
                    <a:pt x="18727" y="5252"/>
                  </a:cubicBezTo>
                  <a:cubicBezTo>
                    <a:pt x="18602" y="5775"/>
                    <a:pt x="18414" y="6277"/>
                    <a:pt x="18246" y="6758"/>
                  </a:cubicBezTo>
                  <a:lnTo>
                    <a:pt x="18183" y="6926"/>
                  </a:lnTo>
                  <a:cubicBezTo>
                    <a:pt x="17974" y="7470"/>
                    <a:pt x="17744" y="8014"/>
                    <a:pt x="17472" y="8537"/>
                  </a:cubicBezTo>
                  <a:cubicBezTo>
                    <a:pt x="17451" y="8600"/>
                    <a:pt x="17430" y="8683"/>
                    <a:pt x="17367" y="8725"/>
                  </a:cubicBezTo>
                  <a:cubicBezTo>
                    <a:pt x="17033" y="9416"/>
                    <a:pt x="16677" y="10043"/>
                    <a:pt x="16258" y="10671"/>
                  </a:cubicBezTo>
                  <a:cubicBezTo>
                    <a:pt x="16196" y="10734"/>
                    <a:pt x="16154" y="10818"/>
                    <a:pt x="16091" y="10922"/>
                  </a:cubicBezTo>
                  <a:cubicBezTo>
                    <a:pt x="14710" y="12931"/>
                    <a:pt x="12973" y="14688"/>
                    <a:pt x="10944" y="16069"/>
                  </a:cubicBezTo>
                  <a:cubicBezTo>
                    <a:pt x="10860" y="16132"/>
                    <a:pt x="10776" y="16174"/>
                    <a:pt x="10672" y="16258"/>
                  </a:cubicBezTo>
                  <a:cubicBezTo>
                    <a:pt x="10044" y="16676"/>
                    <a:pt x="9396" y="17053"/>
                    <a:pt x="8747" y="17388"/>
                  </a:cubicBezTo>
                  <a:cubicBezTo>
                    <a:pt x="8684" y="17408"/>
                    <a:pt x="8621" y="17429"/>
                    <a:pt x="8559" y="17492"/>
                  </a:cubicBezTo>
                  <a:cubicBezTo>
                    <a:pt x="8036" y="17743"/>
                    <a:pt x="7491" y="17994"/>
                    <a:pt x="6947" y="18204"/>
                  </a:cubicBezTo>
                  <a:cubicBezTo>
                    <a:pt x="6885" y="18224"/>
                    <a:pt x="6843" y="18245"/>
                    <a:pt x="6780" y="18245"/>
                  </a:cubicBezTo>
                  <a:cubicBezTo>
                    <a:pt x="6278" y="18434"/>
                    <a:pt x="5797" y="18580"/>
                    <a:pt x="5274" y="18748"/>
                  </a:cubicBezTo>
                  <a:cubicBezTo>
                    <a:pt x="5211" y="18768"/>
                    <a:pt x="5169" y="18768"/>
                    <a:pt x="5106" y="18789"/>
                  </a:cubicBezTo>
                  <a:cubicBezTo>
                    <a:pt x="4646" y="18936"/>
                    <a:pt x="4144" y="19040"/>
                    <a:pt x="3642" y="19145"/>
                  </a:cubicBezTo>
                  <a:cubicBezTo>
                    <a:pt x="3600" y="19145"/>
                    <a:pt x="3537" y="19166"/>
                    <a:pt x="3495" y="19166"/>
                  </a:cubicBezTo>
                  <a:cubicBezTo>
                    <a:pt x="3014" y="19250"/>
                    <a:pt x="2554" y="19313"/>
                    <a:pt x="2072" y="19375"/>
                  </a:cubicBezTo>
                  <a:cubicBezTo>
                    <a:pt x="2030" y="19375"/>
                    <a:pt x="1968" y="19375"/>
                    <a:pt x="1926" y="19396"/>
                  </a:cubicBezTo>
                  <a:cubicBezTo>
                    <a:pt x="1298" y="19459"/>
                    <a:pt x="670" y="19501"/>
                    <a:pt x="1" y="19501"/>
                  </a:cubicBezTo>
                  <a:lnTo>
                    <a:pt x="1" y="19668"/>
                  </a:lnTo>
                  <a:cubicBezTo>
                    <a:pt x="733" y="19564"/>
                    <a:pt x="1361" y="19543"/>
                    <a:pt x="1989" y="19459"/>
                  </a:cubicBezTo>
                  <a:cubicBezTo>
                    <a:pt x="2051" y="19459"/>
                    <a:pt x="2093" y="19459"/>
                    <a:pt x="2156" y="19417"/>
                  </a:cubicBezTo>
                  <a:cubicBezTo>
                    <a:pt x="2616" y="19375"/>
                    <a:pt x="3098" y="19333"/>
                    <a:pt x="3558" y="19208"/>
                  </a:cubicBezTo>
                  <a:cubicBezTo>
                    <a:pt x="3621" y="19208"/>
                    <a:pt x="3662" y="19187"/>
                    <a:pt x="3725" y="19187"/>
                  </a:cubicBezTo>
                  <a:cubicBezTo>
                    <a:pt x="4227" y="19103"/>
                    <a:pt x="4688" y="18978"/>
                    <a:pt x="5169" y="18852"/>
                  </a:cubicBezTo>
                  <a:cubicBezTo>
                    <a:pt x="5211" y="18831"/>
                    <a:pt x="5274" y="18831"/>
                    <a:pt x="5315" y="18789"/>
                  </a:cubicBezTo>
                  <a:cubicBezTo>
                    <a:pt x="5818" y="18664"/>
                    <a:pt x="6341" y="18517"/>
                    <a:pt x="6801" y="18329"/>
                  </a:cubicBezTo>
                  <a:cubicBezTo>
                    <a:pt x="6864" y="18308"/>
                    <a:pt x="6906" y="18266"/>
                    <a:pt x="6968" y="18266"/>
                  </a:cubicBezTo>
                  <a:cubicBezTo>
                    <a:pt x="7512" y="18057"/>
                    <a:pt x="8036" y="17827"/>
                    <a:pt x="8559" y="17597"/>
                  </a:cubicBezTo>
                  <a:cubicBezTo>
                    <a:pt x="8621" y="17576"/>
                    <a:pt x="8684" y="17534"/>
                    <a:pt x="8747" y="17513"/>
                  </a:cubicBezTo>
                  <a:cubicBezTo>
                    <a:pt x="9396" y="17199"/>
                    <a:pt x="10023" y="16844"/>
                    <a:pt x="10630" y="16446"/>
                  </a:cubicBezTo>
                  <a:lnTo>
                    <a:pt x="10860" y="16279"/>
                  </a:lnTo>
                  <a:cubicBezTo>
                    <a:pt x="13057" y="14814"/>
                    <a:pt x="14940" y="12931"/>
                    <a:pt x="16405" y="10734"/>
                  </a:cubicBezTo>
                  <a:lnTo>
                    <a:pt x="16572" y="10504"/>
                  </a:lnTo>
                  <a:cubicBezTo>
                    <a:pt x="16949" y="9897"/>
                    <a:pt x="17326" y="9269"/>
                    <a:pt x="17639" y="8621"/>
                  </a:cubicBezTo>
                  <a:cubicBezTo>
                    <a:pt x="17660" y="8579"/>
                    <a:pt x="17681" y="8495"/>
                    <a:pt x="17723" y="8432"/>
                  </a:cubicBezTo>
                  <a:cubicBezTo>
                    <a:pt x="17974" y="7909"/>
                    <a:pt x="18183" y="7386"/>
                    <a:pt x="18393" y="6842"/>
                  </a:cubicBezTo>
                  <a:cubicBezTo>
                    <a:pt x="18414" y="6800"/>
                    <a:pt x="18455" y="6737"/>
                    <a:pt x="18455" y="6696"/>
                  </a:cubicBezTo>
                  <a:cubicBezTo>
                    <a:pt x="18623" y="6193"/>
                    <a:pt x="18790" y="5691"/>
                    <a:pt x="18916" y="5189"/>
                  </a:cubicBezTo>
                  <a:cubicBezTo>
                    <a:pt x="18937" y="5147"/>
                    <a:pt x="18937" y="5084"/>
                    <a:pt x="18979" y="5043"/>
                  </a:cubicBezTo>
                  <a:cubicBezTo>
                    <a:pt x="19104" y="4561"/>
                    <a:pt x="19209" y="4080"/>
                    <a:pt x="19313" y="3599"/>
                  </a:cubicBezTo>
                  <a:cubicBezTo>
                    <a:pt x="19313" y="3557"/>
                    <a:pt x="19334" y="3494"/>
                    <a:pt x="19334" y="3452"/>
                  </a:cubicBezTo>
                  <a:cubicBezTo>
                    <a:pt x="19418" y="2971"/>
                    <a:pt x="19502" y="2511"/>
                    <a:pt x="19543" y="2030"/>
                  </a:cubicBezTo>
                  <a:cubicBezTo>
                    <a:pt x="19543" y="1988"/>
                    <a:pt x="19543" y="1925"/>
                    <a:pt x="19564" y="1883"/>
                  </a:cubicBezTo>
                  <a:cubicBezTo>
                    <a:pt x="19627" y="1255"/>
                    <a:pt x="19648" y="628"/>
                    <a:pt x="19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1"/>
            <p:cNvSpPr/>
            <p:nvPr/>
          </p:nvSpPr>
          <p:spPr>
            <a:xfrm>
              <a:off x="3117675" y="1587175"/>
              <a:ext cx="450925" cy="450925"/>
            </a:xfrm>
            <a:custGeom>
              <a:avLst/>
              <a:gdLst/>
              <a:ahLst/>
              <a:cxnLst/>
              <a:rect l="l" t="t" r="r" b="b"/>
              <a:pathLst>
                <a:path w="18037" h="18037" extrusionOk="0">
                  <a:moveTo>
                    <a:pt x="17890" y="0"/>
                  </a:moveTo>
                  <a:cubicBezTo>
                    <a:pt x="17890" y="732"/>
                    <a:pt x="17828" y="1444"/>
                    <a:pt x="17765" y="2134"/>
                  </a:cubicBezTo>
                  <a:cubicBezTo>
                    <a:pt x="17765" y="2197"/>
                    <a:pt x="17765" y="2239"/>
                    <a:pt x="17723" y="2302"/>
                  </a:cubicBezTo>
                  <a:cubicBezTo>
                    <a:pt x="17681" y="2783"/>
                    <a:pt x="17576" y="3285"/>
                    <a:pt x="17472" y="3766"/>
                  </a:cubicBezTo>
                  <a:cubicBezTo>
                    <a:pt x="17472" y="3808"/>
                    <a:pt x="17451" y="3871"/>
                    <a:pt x="17451" y="3913"/>
                  </a:cubicBezTo>
                  <a:cubicBezTo>
                    <a:pt x="17346" y="4436"/>
                    <a:pt x="17179" y="4959"/>
                    <a:pt x="17012" y="5461"/>
                  </a:cubicBezTo>
                  <a:cubicBezTo>
                    <a:pt x="16991" y="5503"/>
                    <a:pt x="16991" y="5566"/>
                    <a:pt x="16970" y="5608"/>
                  </a:cubicBezTo>
                  <a:cubicBezTo>
                    <a:pt x="16781" y="6193"/>
                    <a:pt x="16572" y="6737"/>
                    <a:pt x="16321" y="7281"/>
                  </a:cubicBezTo>
                  <a:cubicBezTo>
                    <a:pt x="16279" y="7344"/>
                    <a:pt x="16258" y="7428"/>
                    <a:pt x="16237" y="7470"/>
                  </a:cubicBezTo>
                  <a:cubicBezTo>
                    <a:pt x="15923" y="8181"/>
                    <a:pt x="15547" y="8830"/>
                    <a:pt x="15149" y="9478"/>
                  </a:cubicBezTo>
                  <a:cubicBezTo>
                    <a:pt x="15087" y="9562"/>
                    <a:pt x="15045" y="9667"/>
                    <a:pt x="14982" y="9750"/>
                  </a:cubicBezTo>
                  <a:cubicBezTo>
                    <a:pt x="13622" y="11843"/>
                    <a:pt x="11822" y="13642"/>
                    <a:pt x="9730" y="15002"/>
                  </a:cubicBezTo>
                  <a:cubicBezTo>
                    <a:pt x="9646" y="15065"/>
                    <a:pt x="9563" y="15107"/>
                    <a:pt x="9458" y="15170"/>
                  </a:cubicBezTo>
                  <a:cubicBezTo>
                    <a:pt x="8830" y="15546"/>
                    <a:pt x="8161" y="15923"/>
                    <a:pt x="7470" y="16237"/>
                  </a:cubicBezTo>
                  <a:cubicBezTo>
                    <a:pt x="7428" y="16258"/>
                    <a:pt x="7345" y="16279"/>
                    <a:pt x="7282" y="16320"/>
                  </a:cubicBezTo>
                  <a:cubicBezTo>
                    <a:pt x="6738" y="16551"/>
                    <a:pt x="6194" y="16781"/>
                    <a:pt x="5608" y="16969"/>
                  </a:cubicBezTo>
                  <a:cubicBezTo>
                    <a:pt x="5566" y="16990"/>
                    <a:pt x="5504" y="16990"/>
                    <a:pt x="5462" y="17011"/>
                  </a:cubicBezTo>
                  <a:cubicBezTo>
                    <a:pt x="4959" y="17178"/>
                    <a:pt x="4436" y="17325"/>
                    <a:pt x="3913" y="17450"/>
                  </a:cubicBezTo>
                  <a:cubicBezTo>
                    <a:pt x="3871" y="17450"/>
                    <a:pt x="3809" y="17471"/>
                    <a:pt x="3767" y="17471"/>
                  </a:cubicBezTo>
                  <a:cubicBezTo>
                    <a:pt x="3286" y="17576"/>
                    <a:pt x="2783" y="17660"/>
                    <a:pt x="2302" y="17722"/>
                  </a:cubicBezTo>
                  <a:cubicBezTo>
                    <a:pt x="2239" y="17722"/>
                    <a:pt x="2198" y="17764"/>
                    <a:pt x="2135" y="17764"/>
                  </a:cubicBezTo>
                  <a:cubicBezTo>
                    <a:pt x="1423" y="17827"/>
                    <a:pt x="733" y="17890"/>
                    <a:pt x="1" y="17890"/>
                  </a:cubicBezTo>
                  <a:lnTo>
                    <a:pt x="1" y="18036"/>
                  </a:lnTo>
                  <a:cubicBezTo>
                    <a:pt x="754" y="18015"/>
                    <a:pt x="1465" y="17973"/>
                    <a:pt x="2135" y="17890"/>
                  </a:cubicBezTo>
                  <a:cubicBezTo>
                    <a:pt x="2198" y="17890"/>
                    <a:pt x="2239" y="17890"/>
                    <a:pt x="2302" y="17848"/>
                  </a:cubicBezTo>
                  <a:cubicBezTo>
                    <a:pt x="2783" y="17806"/>
                    <a:pt x="3286" y="17701"/>
                    <a:pt x="3767" y="17618"/>
                  </a:cubicBezTo>
                  <a:cubicBezTo>
                    <a:pt x="3809" y="17618"/>
                    <a:pt x="3871" y="17597"/>
                    <a:pt x="3913" y="17597"/>
                  </a:cubicBezTo>
                  <a:cubicBezTo>
                    <a:pt x="4436" y="17492"/>
                    <a:pt x="4939" y="17367"/>
                    <a:pt x="5441" y="17178"/>
                  </a:cubicBezTo>
                  <a:cubicBezTo>
                    <a:pt x="5483" y="17157"/>
                    <a:pt x="5545" y="17157"/>
                    <a:pt x="5587" y="17116"/>
                  </a:cubicBezTo>
                  <a:cubicBezTo>
                    <a:pt x="6152" y="16948"/>
                    <a:pt x="6696" y="16739"/>
                    <a:pt x="7240" y="16488"/>
                  </a:cubicBezTo>
                  <a:cubicBezTo>
                    <a:pt x="7303" y="16467"/>
                    <a:pt x="7366" y="16446"/>
                    <a:pt x="7428" y="16425"/>
                  </a:cubicBezTo>
                  <a:cubicBezTo>
                    <a:pt x="8098" y="16111"/>
                    <a:pt x="8726" y="15755"/>
                    <a:pt x="9353" y="15400"/>
                  </a:cubicBezTo>
                  <a:lnTo>
                    <a:pt x="9605" y="15232"/>
                  </a:lnTo>
                  <a:cubicBezTo>
                    <a:pt x="11864" y="13810"/>
                    <a:pt x="13831" y="11864"/>
                    <a:pt x="15275" y="9562"/>
                  </a:cubicBezTo>
                  <a:lnTo>
                    <a:pt x="15421" y="9332"/>
                  </a:lnTo>
                  <a:cubicBezTo>
                    <a:pt x="15819" y="8704"/>
                    <a:pt x="16154" y="8056"/>
                    <a:pt x="16447" y="7386"/>
                  </a:cubicBezTo>
                  <a:cubicBezTo>
                    <a:pt x="16467" y="7344"/>
                    <a:pt x="16509" y="7261"/>
                    <a:pt x="16530" y="7219"/>
                  </a:cubicBezTo>
                  <a:cubicBezTo>
                    <a:pt x="16760" y="6696"/>
                    <a:pt x="16970" y="6152"/>
                    <a:pt x="17158" y="5566"/>
                  </a:cubicBezTo>
                  <a:cubicBezTo>
                    <a:pt x="17179" y="5503"/>
                    <a:pt x="17179" y="5461"/>
                    <a:pt x="17200" y="5398"/>
                  </a:cubicBezTo>
                  <a:cubicBezTo>
                    <a:pt x="17367" y="4917"/>
                    <a:pt x="17493" y="4394"/>
                    <a:pt x="17618" y="3892"/>
                  </a:cubicBezTo>
                  <a:cubicBezTo>
                    <a:pt x="17660" y="3829"/>
                    <a:pt x="17660" y="3787"/>
                    <a:pt x="17660" y="3724"/>
                  </a:cubicBezTo>
                  <a:cubicBezTo>
                    <a:pt x="17765" y="3264"/>
                    <a:pt x="17828" y="2762"/>
                    <a:pt x="17890" y="2260"/>
                  </a:cubicBezTo>
                  <a:cubicBezTo>
                    <a:pt x="17890" y="2218"/>
                    <a:pt x="17911" y="2155"/>
                    <a:pt x="17911" y="2113"/>
                  </a:cubicBezTo>
                  <a:cubicBezTo>
                    <a:pt x="17995" y="1444"/>
                    <a:pt x="18037" y="732"/>
                    <a:pt x="18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1"/>
            <p:cNvSpPr/>
            <p:nvPr/>
          </p:nvSpPr>
          <p:spPr>
            <a:xfrm>
              <a:off x="3119250" y="1586650"/>
              <a:ext cx="412225" cy="411825"/>
            </a:xfrm>
            <a:custGeom>
              <a:avLst/>
              <a:gdLst/>
              <a:ahLst/>
              <a:cxnLst/>
              <a:rect l="l" t="t" r="r" b="b"/>
              <a:pathLst>
                <a:path w="16489" h="16473" extrusionOk="0">
                  <a:moveTo>
                    <a:pt x="16342" y="0"/>
                  </a:moveTo>
                  <a:cubicBezTo>
                    <a:pt x="16342" y="858"/>
                    <a:pt x="16258" y="1695"/>
                    <a:pt x="16153" y="2511"/>
                  </a:cubicBezTo>
                  <a:cubicBezTo>
                    <a:pt x="16153" y="2553"/>
                    <a:pt x="16132" y="2616"/>
                    <a:pt x="16132" y="2657"/>
                  </a:cubicBezTo>
                  <a:cubicBezTo>
                    <a:pt x="16049" y="3180"/>
                    <a:pt x="15902" y="3704"/>
                    <a:pt x="15777" y="4206"/>
                  </a:cubicBezTo>
                  <a:cubicBezTo>
                    <a:pt x="15756" y="4248"/>
                    <a:pt x="15756" y="4310"/>
                    <a:pt x="15735" y="4373"/>
                  </a:cubicBezTo>
                  <a:cubicBezTo>
                    <a:pt x="15568" y="4959"/>
                    <a:pt x="15358" y="5524"/>
                    <a:pt x="15149" y="6089"/>
                  </a:cubicBezTo>
                  <a:cubicBezTo>
                    <a:pt x="15128" y="6173"/>
                    <a:pt x="15107" y="6214"/>
                    <a:pt x="15086" y="6256"/>
                  </a:cubicBezTo>
                  <a:cubicBezTo>
                    <a:pt x="14793" y="6968"/>
                    <a:pt x="14459" y="7658"/>
                    <a:pt x="14061" y="8307"/>
                  </a:cubicBezTo>
                  <a:cubicBezTo>
                    <a:pt x="13998" y="8390"/>
                    <a:pt x="13956" y="8495"/>
                    <a:pt x="13894" y="8558"/>
                  </a:cubicBezTo>
                  <a:cubicBezTo>
                    <a:pt x="12555" y="10713"/>
                    <a:pt x="10734" y="12533"/>
                    <a:pt x="8579" y="13872"/>
                  </a:cubicBezTo>
                  <a:cubicBezTo>
                    <a:pt x="8516" y="13935"/>
                    <a:pt x="8412" y="13977"/>
                    <a:pt x="8328" y="14040"/>
                  </a:cubicBezTo>
                  <a:cubicBezTo>
                    <a:pt x="7679" y="14416"/>
                    <a:pt x="6989" y="14772"/>
                    <a:pt x="6277" y="15044"/>
                  </a:cubicBezTo>
                  <a:cubicBezTo>
                    <a:pt x="6236" y="15086"/>
                    <a:pt x="6152" y="15107"/>
                    <a:pt x="6110" y="15128"/>
                  </a:cubicBezTo>
                  <a:cubicBezTo>
                    <a:pt x="5545" y="15337"/>
                    <a:pt x="4980" y="15546"/>
                    <a:pt x="4394" y="15714"/>
                  </a:cubicBezTo>
                  <a:cubicBezTo>
                    <a:pt x="4352" y="15735"/>
                    <a:pt x="4290" y="15735"/>
                    <a:pt x="4227" y="15756"/>
                  </a:cubicBezTo>
                  <a:cubicBezTo>
                    <a:pt x="3725" y="15881"/>
                    <a:pt x="3202" y="15986"/>
                    <a:pt x="2679" y="16090"/>
                  </a:cubicBezTo>
                  <a:cubicBezTo>
                    <a:pt x="2637" y="16090"/>
                    <a:pt x="2574" y="16132"/>
                    <a:pt x="2511" y="16132"/>
                  </a:cubicBezTo>
                  <a:cubicBezTo>
                    <a:pt x="1716" y="16258"/>
                    <a:pt x="879" y="16300"/>
                    <a:pt x="0" y="16300"/>
                  </a:cubicBezTo>
                  <a:lnTo>
                    <a:pt x="0" y="16467"/>
                  </a:lnTo>
                  <a:cubicBezTo>
                    <a:pt x="129" y="16470"/>
                    <a:pt x="260" y="16472"/>
                    <a:pt x="390" y="16472"/>
                  </a:cubicBezTo>
                  <a:cubicBezTo>
                    <a:pt x="1067" y="16472"/>
                    <a:pt x="1765" y="16426"/>
                    <a:pt x="2448" y="16321"/>
                  </a:cubicBezTo>
                  <a:cubicBezTo>
                    <a:pt x="2490" y="16321"/>
                    <a:pt x="2553" y="16279"/>
                    <a:pt x="2595" y="16279"/>
                  </a:cubicBezTo>
                  <a:cubicBezTo>
                    <a:pt x="3118" y="16216"/>
                    <a:pt x="3641" y="16111"/>
                    <a:pt x="4143" y="15965"/>
                  </a:cubicBezTo>
                  <a:cubicBezTo>
                    <a:pt x="4206" y="15944"/>
                    <a:pt x="4248" y="15944"/>
                    <a:pt x="4332" y="15923"/>
                  </a:cubicBezTo>
                  <a:cubicBezTo>
                    <a:pt x="4896" y="15756"/>
                    <a:pt x="5461" y="15588"/>
                    <a:pt x="6005" y="15379"/>
                  </a:cubicBezTo>
                  <a:cubicBezTo>
                    <a:pt x="6047" y="15337"/>
                    <a:pt x="6131" y="15316"/>
                    <a:pt x="6173" y="15295"/>
                  </a:cubicBezTo>
                  <a:cubicBezTo>
                    <a:pt x="6863" y="15002"/>
                    <a:pt x="7533" y="14688"/>
                    <a:pt x="8182" y="14333"/>
                  </a:cubicBezTo>
                  <a:cubicBezTo>
                    <a:pt x="8244" y="14270"/>
                    <a:pt x="8328" y="14228"/>
                    <a:pt x="8433" y="14165"/>
                  </a:cubicBezTo>
                  <a:cubicBezTo>
                    <a:pt x="10797" y="12743"/>
                    <a:pt x="12743" y="10797"/>
                    <a:pt x="14166" y="8432"/>
                  </a:cubicBezTo>
                  <a:cubicBezTo>
                    <a:pt x="14208" y="8349"/>
                    <a:pt x="14270" y="8286"/>
                    <a:pt x="14312" y="8181"/>
                  </a:cubicBezTo>
                  <a:cubicBezTo>
                    <a:pt x="14689" y="7554"/>
                    <a:pt x="15003" y="6863"/>
                    <a:pt x="15296" y="6193"/>
                  </a:cubicBezTo>
                  <a:cubicBezTo>
                    <a:pt x="15316" y="6131"/>
                    <a:pt x="15337" y="6047"/>
                    <a:pt x="15358" y="6005"/>
                  </a:cubicBezTo>
                  <a:cubicBezTo>
                    <a:pt x="15568" y="5461"/>
                    <a:pt x="15756" y="4917"/>
                    <a:pt x="15923" y="4331"/>
                  </a:cubicBezTo>
                  <a:cubicBezTo>
                    <a:pt x="15944" y="4289"/>
                    <a:pt x="15944" y="4227"/>
                    <a:pt x="15965" y="4143"/>
                  </a:cubicBezTo>
                  <a:cubicBezTo>
                    <a:pt x="16091" y="3662"/>
                    <a:pt x="16195" y="3139"/>
                    <a:pt x="16279" y="2616"/>
                  </a:cubicBezTo>
                  <a:cubicBezTo>
                    <a:pt x="16279" y="2553"/>
                    <a:pt x="16300" y="2511"/>
                    <a:pt x="16300" y="2448"/>
                  </a:cubicBezTo>
                  <a:cubicBezTo>
                    <a:pt x="16446" y="1632"/>
                    <a:pt x="16488" y="837"/>
                    <a:pt x="16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1"/>
            <p:cNvSpPr/>
            <p:nvPr/>
          </p:nvSpPr>
          <p:spPr>
            <a:xfrm>
              <a:off x="3118200" y="1587175"/>
              <a:ext cx="374025" cy="374550"/>
            </a:xfrm>
            <a:custGeom>
              <a:avLst/>
              <a:gdLst/>
              <a:ahLst/>
              <a:cxnLst/>
              <a:rect l="l" t="t" r="r" b="b"/>
              <a:pathLst>
                <a:path w="14961" h="14982" extrusionOk="0">
                  <a:moveTo>
                    <a:pt x="14814" y="0"/>
                  </a:moveTo>
                  <a:cubicBezTo>
                    <a:pt x="14814" y="1046"/>
                    <a:pt x="14710" y="2071"/>
                    <a:pt x="14501" y="3055"/>
                  </a:cubicBezTo>
                  <a:cubicBezTo>
                    <a:pt x="14501" y="3118"/>
                    <a:pt x="14459" y="3159"/>
                    <a:pt x="14459" y="3243"/>
                  </a:cubicBezTo>
                  <a:cubicBezTo>
                    <a:pt x="14333" y="3808"/>
                    <a:pt x="14166" y="4394"/>
                    <a:pt x="13978" y="4938"/>
                  </a:cubicBezTo>
                  <a:cubicBezTo>
                    <a:pt x="13936" y="5022"/>
                    <a:pt x="13915" y="5064"/>
                    <a:pt x="13894" y="5147"/>
                  </a:cubicBezTo>
                  <a:cubicBezTo>
                    <a:pt x="13622" y="5880"/>
                    <a:pt x="13308" y="6570"/>
                    <a:pt x="12931" y="7219"/>
                  </a:cubicBezTo>
                  <a:cubicBezTo>
                    <a:pt x="12869" y="7302"/>
                    <a:pt x="12827" y="7407"/>
                    <a:pt x="12764" y="7470"/>
                  </a:cubicBezTo>
                  <a:cubicBezTo>
                    <a:pt x="11488" y="9667"/>
                    <a:pt x="9646" y="11508"/>
                    <a:pt x="7449" y="12784"/>
                  </a:cubicBezTo>
                  <a:cubicBezTo>
                    <a:pt x="7366" y="12847"/>
                    <a:pt x="7261" y="12889"/>
                    <a:pt x="7198" y="12952"/>
                  </a:cubicBezTo>
                  <a:cubicBezTo>
                    <a:pt x="6529" y="13307"/>
                    <a:pt x="5838" y="13642"/>
                    <a:pt x="5127" y="13914"/>
                  </a:cubicBezTo>
                  <a:cubicBezTo>
                    <a:pt x="5043" y="13935"/>
                    <a:pt x="5001" y="13956"/>
                    <a:pt x="4918" y="13998"/>
                  </a:cubicBezTo>
                  <a:cubicBezTo>
                    <a:pt x="4374" y="14207"/>
                    <a:pt x="3788" y="14354"/>
                    <a:pt x="3223" y="14479"/>
                  </a:cubicBezTo>
                  <a:cubicBezTo>
                    <a:pt x="3160" y="14521"/>
                    <a:pt x="3118" y="14521"/>
                    <a:pt x="3034" y="14521"/>
                  </a:cubicBezTo>
                  <a:cubicBezTo>
                    <a:pt x="2030" y="14730"/>
                    <a:pt x="1026" y="14835"/>
                    <a:pt x="1" y="14835"/>
                  </a:cubicBezTo>
                  <a:lnTo>
                    <a:pt x="1" y="14981"/>
                  </a:lnTo>
                  <a:cubicBezTo>
                    <a:pt x="1047" y="14919"/>
                    <a:pt x="2051" y="14835"/>
                    <a:pt x="3014" y="14647"/>
                  </a:cubicBezTo>
                  <a:cubicBezTo>
                    <a:pt x="3055" y="14647"/>
                    <a:pt x="3118" y="14626"/>
                    <a:pt x="3202" y="14626"/>
                  </a:cubicBezTo>
                  <a:cubicBezTo>
                    <a:pt x="3767" y="14479"/>
                    <a:pt x="4332" y="14333"/>
                    <a:pt x="4897" y="14144"/>
                  </a:cubicBezTo>
                  <a:cubicBezTo>
                    <a:pt x="4938" y="14123"/>
                    <a:pt x="5022" y="14103"/>
                    <a:pt x="5085" y="14061"/>
                  </a:cubicBezTo>
                  <a:cubicBezTo>
                    <a:pt x="5775" y="13810"/>
                    <a:pt x="6424" y="13517"/>
                    <a:pt x="7094" y="13182"/>
                  </a:cubicBezTo>
                  <a:cubicBezTo>
                    <a:pt x="7177" y="13119"/>
                    <a:pt x="7240" y="13098"/>
                    <a:pt x="7345" y="13056"/>
                  </a:cubicBezTo>
                  <a:cubicBezTo>
                    <a:pt x="9751" y="11717"/>
                    <a:pt x="11739" y="9729"/>
                    <a:pt x="13078" y="7323"/>
                  </a:cubicBezTo>
                  <a:cubicBezTo>
                    <a:pt x="13120" y="7240"/>
                    <a:pt x="13182" y="7156"/>
                    <a:pt x="13203" y="7051"/>
                  </a:cubicBezTo>
                  <a:cubicBezTo>
                    <a:pt x="13559" y="6403"/>
                    <a:pt x="13852" y="5754"/>
                    <a:pt x="14103" y="5043"/>
                  </a:cubicBezTo>
                  <a:cubicBezTo>
                    <a:pt x="14124" y="5001"/>
                    <a:pt x="14145" y="4917"/>
                    <a:pt x="14166" y="4854"/>
                  </a:cubicBezTo>
                  <a:cubicBezTo>
                    <a:pt x="14354" y="4310"/>
                    <a:pt x="14522" y="3745"/>
                    <a:pt x="14647" y="3159"/>
                  </a:cubicBezTo>
                  <a:cubicBezTo>
                    <a:pt x="14668" y="3118"/>
                    <a:pt x="14668" y="3055"/>
                    <a:pt x="14668" y="2971"/>
                  </a:cubicBezTo>
                  <a:cubicBezTo>
                    <a:pt x="14877" y="2009"/>
                    <a:pt x="14961" y="1025"/>
                    <a:pt x="14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1"/>
            <p:cNvSpPr/>
            <p:nvPr/>
          </p:nvSpPr>
          <p:spPr>
            <a:xfrm>
              <a:off x="3118200" y="1587175"/>
              <a:ext cx="335325" cy="335825"/>
            </a:xfrm>
            <a:custGeom>
              <a:avLst/>
              <a:gdLst/>
              <a:ahLst/>
              <a:cxnLst/>
              <a:rect l="l" t="t" r="r" b="b"/>
              <a:pathLst>
                <a:path w="13413" h="13433" extrusionOk="0">
                  <a:moveTo>
                    <a:pt x="13266" y="0"/>
                  </a:moveTo>
                  <a:cubicBezTo>
                    <a:pt x="13266" y="1339"/>
                    <a:pt x="13057" y="2615"/>
                    <a:pt x="12680" y="3808"/>
                  </a:cubicBezTo>
                  <a:cubicBezTo>
                    <a:pt x="12659" y="3892"/>
                    <a:pt x="12659" y="3955"/>
                    <a:pt x="12638" y="4017"/>
                  </a:cubicBezTo>
                  <a:cubicBezTo>
                    <a:pt x="12408" y="4750"/>
                    <a:pt x="12115" y="5440"/>
                    <a:pt x="11781" y="6110"/>
                  </a:cubicBezTo>
                  <a:cubicBezTo>
                    <a:pt x="11718" y="6193"/>
                    <a:pt x="11676" y="6298"/>
                    <a:pt x="11634" y="6382"/>
                  </a:cubicBezTo>
                  <a:cubicBezTo>
                    <a:pt x="10441" y="8600"/>
                    <a:pt x="8600" y="10399"/>
                    <a:pt x="6382" y="11634"/>
                  </a:cubicBezTo>
                  <a:cubicBezTo>
                    <a:pt x="6299" y="11696"/>
                    <a:pt x="6194" y="11738"/>
                    <a:pt x="6131" y="11801"/>
                  </a:cubicBezTo>
                  <a:cubicBezTo>
                    <a:pt x="5462" y="12136"/>
                    <a:pt x="4771" y="12429"/>
                    <a:pt x="4039" y="12659"/>
                  </a:cubicBezTo>
                  <a:cubicBezTo>
                    <a:pt x="3955" y="12680"/>
                    <a:pt x="3892" y="12701"/>
                    <a:pt x="3809" y="12701"/>
                  </a:cubicBezTo>
                  <a:cubicBezTo>
                    <a:pt x="2616" y="13077"/>
                    <a:pt x="1340" y="13287"/>
                    <a:pt x="1" y="13287"/>
                  </a:cubicBezTo>
                  <a:lnTo>
                    <a:pt x="1" y="13433"/>
                  </a:lnTo>
                  <a:cubicBezTo>
                    <a:pt x="1319" y="13391"/>
                    <a:pt x="2574" y="13203"/>
                    <a:pt x="3746" y="12868"/>
                  </a:cubicBezTo>
                  <a:cubicBezTo>
                    <a:pt x="3830" y="12847"/>
                    <a:pt x="3871" y="12847"/>
                    <a:pt x="3934" y="12805"/>
                  </a:cubicBezTo>
                  <a:cubicBezTo>
                    <a:pt x="4625" y="12596"/>
                    <a:pt x="5315" y="12324"/>
                    <a:pt x="5964" y="12010"/>
                  </a:cubicBezTo>
                  <a:cubicBezTo>
                    <a:pt x="6047" y="11947"/>
                    <a:pt x="6152" y="11926"/>
                    <a:pt x="6236" y="11864"/>
                  </a:cubicBezTo>
                  <a:cubicBezTo>
                    <a:pt x="8642" y="10608"/>
                    <a:pt x="10630" y="8621"/>
                    <a:pt x="11906" y="6193"/>
                  </a:cubicBezTo>
                  <a:cubicBezTo>
                    <a:pt x="11948" y="6110"/>
                    <a:pt x="11990" y="6005"/>
                    <a:pt x="12032" y="5942"/>
                  </a:cubicBezTo>
                  <a:cubicBezTo>
                    <a:pt x="12345" y="5273"/>
                    <a:pt x="12638" y="4603"/>
                    <a:pt x="12848" y="3913"/>
                  </a:cubicBezTo>
                  <a:cubicBezTo>
                    <a:pt x="12869" y="3871"/>
                    <a:pt x="12889" y="3787"/>
                    <a:pt x="12889" y="3745"/>
                  </a:cubicBezTo>
                  <a:cubicBezTo>
                    <a:pt x="13245" y="2553"/>
                    <a:pt x="13413" y="1297"/>
                    <a:pt x="13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1"/>
            <p:cNvSpPr/>
            <p:nvPr/>
          </p:nvSpPr>
          <p:spPr>
            <a:xfrm>
              <a:off x="3118200" y="1585600"/>
              <a:ext cx="297675" cy="297675"/>
            </a:xfrm>
            <a:custGeom>
              <a:avLst/>
              <a:gdLst/>
              <a:ahLst/>
              <a:cxnLst/>
              <a:rect l="l" t="t" r="r" b="b"/>
              <a:pathLst>
                <a:path w="11907" h="11907" extrusionOk="0">
                  <a:moveTo>
                    <a:pt x="11739" y="0"/>
                  </a:moveTo>
                  <a:cubicBezTo>
                    <a:pt x="11739" y="1821"/>
                    <a:pt x="11320" y="3515"/>
                    <a:pt x="10588" y="5064"/>
                  </a:cubicBezTo>
                  <a:cubicBezTo>
                    <a:pt x="10546" y="5127"/>
                    <a:pt x="10525" y="5231"/>
                    <a:pt x="10462" y="5315"/>
                  </a:cubicBezTo>
                  <a:cubicBezTo>
                    <a:pt x="9332" y="7512"/>
                    <a:pt x="7533" y="9353"/>
                    <a:pt x="5315" y="10462"/>
                  </a:cubicBezTo>
                  <a:cubicBezTo>
                    <a:pt x="5231" y="10525"/>
                    <a:pt x="5127" y="10567"/>
                    <a:pt x="5043" y="10609"/>
                  </a:cubicBezTo>
                  <a:cubicBezTo>
                    <a:pt x="3537" y="11341"/>
                    <a:pt x="1800" y="11759"/>
                    <a:pt x="1" y="11759"/>
                  </a:cubicBezTo>
                  <a:lnTo>
                    <a:pt x="1" y="11906"/>
                  </a:lnTo>
                  <a:cubicBezTo>
                    <a:pt x="47" y="11906"/>
                    <a:pt x="93" y="11907"/>
                    <a:pt x="139" y="11907"/>
                  </a:cubicBezTo>
                  <a:cubicBezTo>
                    <a:pt x="1845" y="11907"/>
                    <a:pt x="3450" y="11532"/>
                    <a:pt x="4897" y="10860"/>
                  </a:cubicBezTo>
                  <a:cubicBezTo>
                    <a:pt x="4980" y="10839"/>
                    <a:pt x="5085" y="10776"/>
                    <a:pt x="5148" y="10734"/>
                  </a:cubicBezTo>
                  <a:cubicBezTo>
                    <a:pt x="7596" y="9562"/>
                    <a:pt x="9542" y="7596"/>
                    <a:pt x="10734" y="5168"/>
                  </a:cubicBezTo>
                  <a:cubicBezTo>
                    <a:pt x="10776" y="5085"/>
                    <a:pt x="10797" y="5001"/>
                    <a:pt x="10860" y="4896"/>
                  </a:cubicBezTo>
                  <a:cubicBezTo>
                    <a:pt x="11529" y="3411"/>
                    <a:pt x="11906" y="1758"/>
                    <a:pt x="11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1"/>
            <p:cNvSpPr/>
            <p:nvPr/>
          </p:nvSpPr>
          <p:spPr>
            <a:xfrm>
              <a:off x="3118200" y="1587175"/>
              <a:ext cx="258950" cy="258950"/>
            </a:xfrm>
            <a:custGeom>
              <a:avLst/>
              <a:gdLst/>
              <a:ahLst/>
              <a:cxnLst/>
              <a:rect l="l" t="t" r="r" b="b"/>
              <a:pathLst>
                <a:path w="10358" h="10358" extrusionOk="0">
                  <a:moveTo>
                    <a:pt x="10190" y="0"/>
                  </a:moveTo>
                  <a:cubicBezTo>
                    <a:pt x="10190" y="5628"/>
                    <a:pt x="5629" y="10190"/>
                    <a:pt x="1" y="10190"/>
                  </a:cubicBezTo>
                  <a:lnTo>
                    <a:pt x="1" y="10357"/>
                  </a:lnTo>
                  <a:cubicBezTo>
                    <a:pt x="5713" y="10336"/>
                    <a:pt x="10358" y="5691"/>
                    <a:pt x="10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1"/>
            <p:cNvSpPr/>
            <p:nvPr/>
          </p:nvSpPr>
          <p:spPr>
            <a:xfrm>
              <a:off x="3118200" y="1587175"/>
              <a:ext cx="220250" cy="220225"/>
            </a:xfrm>
            <a:custGeom>
              <a:avLst/>
              <a:gdLst/>
              <a:ahLst/>
              <a:cxnLst/>
              <a:rect l="l" t="t" r="r" b="b"/>
              <a:pathLst>
                <a:path w="8810" h="8809" extrusionOk="0">
                  <a:moveTo>
                    <a:pt x="8663" y="0"/>
                  </a:moveTo>
                  <a:cubicBezTo>
                    <a:pt x="8663" y="4750"/>
                    <a:pt x="4792" y="8662"/>
                    <a:pt x="1" y="8662"/>
                  </a:cubicBezTo>
                  <a:lnTo>
                    <a:pt x="1" y="8809"/>
                  </a:lnTo>
                  <a:cubicBezTo>
                    <a:pt x="4855" y="8788"/>
                    <a:pt x="8809" y="4833"/>
                    <a:pt x="8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1"/>
            <p:cNvSpPr/>
            <p:nvPr/>
          </p:nvSpPr>
          <p:spPr>
            <a:xfrm>
              <a:off x="3118200" y="1587175"/>
              <a:ext cx="182050" cy="181525"/>
            </a:xfrm>
            <a:custGeom>
              <a:avLst/>
              <a:gdLst/>
              <a:ahLst/>
              <a:cxnLst/>
              <a:rect l="l" t="t" r="r" b="b"/>
              <a:pathLst>
                <a:path w="7282" h="7261" extrusionOk="0">
                  <a:moveTo>
                    <a:pt x="7115" y="0"/>
                  </a:moveTo>
                  <a:cubicBezTo>
                    <a:pt x="7115" y="3913"/>
                    <a:pt x="3934" y="7114"/>
                    <a:pt x="1" y="7114"/>
                  </a:cubicBezTo>
                  <a:lnTo>
                    <a:pt x="1" y="7261"/>
                  </a:lnTo>
                  <a:cubicBezTo>
                    <a:pt x="4039" y="7240"/>
                    <a:pt x="7282" y="3996"/>
                    <a:pt x="7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1"/>
            <p:cNvSpPr/>
            <p:nvPr/>
          </p:nvSpPr>
          <p:spPr>
            <a:xfrm>
              <a:off x="3118200" y="1587175"/>
              <a:ext cx="143350" cy="143350"/>
            </a:xfrm>
            <a:custGeom>
              <a:avLst/>
              <a:gdLst/>
              <a:ahLst/>
              <a:cxnLst/>
              <a:rect l="l" t="t" r="r" b="b"/>
              <a:pathLst>
                <a:path w="5734" h="5734" extrusionOk="0">
                  <a:moveTo>
                    <a:pt x="5566" y="0"/>
                  </a:moveTo>
                  <a:cubicBezTo>
                    <a:pt x="5566" y="3076"/>
                    <a:pt x="3055" y="5566"/>
                    <a:pt x="1" y="5566"/>
                  </a:cubicBezTo>
                  <a:lnTo>
                    <a:pt x="1" y="5733"/>
                  </a:lnTo>
                  <a:cubicBezTo>
                    <a:pt x="3160" y="5691"/>
                    <a:pt x="5734" y="3139"/>
                    <a:pt x="5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1"/>
            <p:cNvSpPr/>
            <p:nvPr/>
          </p:nvSpPr>
          <p:spPr>
            <a:xfrm>
              <a:off x="3118725" y="1587175"/>
              <a:ext cx="104650" cy="104625"/>
            </a:xfrm>
            <a:custGeom>
              <a:avLst/>
              <a:gdLst/>
              <a:ahLst/>
              <a:cxnLst/>
              <a:rect l="l" t="t" r="r" b="b"/>
              <a:pathLst>
                <a:path w="4186" h="4185" extrusionOk="0">
                  <a:moveTo>
                    <a:pt x="4039" y="0"/>
                  </a:moveTo>
                  <a:cubicBezTo>
                    <a:pt x="4039" y="2218"/>
                    <a:pt x="2218" y="4017"/>
                    <a:pt x="0" y="4017"/>
                  </a:cubicBezTo>
                  <a:lnTo>
                    <a:pt x="0" y="4185"/>
                  </a:lnTo>
                  <a:cubicBezTo>
                    <a:pt x="2302" y="4185"/>
                    <a:pt x="4185" y="2302"/>
                    <a:pt x="4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1"/>
            <p:cNvSpPr/>
            <p:nvPr/>
          </p:nvSpPr>
          <p:spPr>
            <a:xfrm>
              <a:off x="3118200" y="1587175"/>
              <a:ext cx="66975" cy="66450"/>
            </a:xfrm>
            <a:custGeom>
              <a:avLst/>
              <a:gdLst/>
              <a:ahLst/>
              <a:cxnLst/>
              <a:rect l="l" t="t" r="r" b="b"/>
              <a:pathLst>
                <a:path w="2679" h="2658" extrusionOk="0">
                  <a:moveTo>
                    <a:pt x="2511" y="0"/>
                  </a:moveTo>
                  <a:cubicBezTo>
                    <a:pt x="2511" y="1381"/>
                    <a:pt x="1381" y="2511"/>
                    <a:pt x="1" y="2511"/>
                  </a:cubicBezTo>
                  <a:lnTo>
                    <a:pt x="1" y="2657"/>
                  </a:lnTo>
                  <a:cubicBezTo>
                    <a:pt x="1465" y="2636"/>
                    <a:pt x="2679" y="1444"/>
                    <a:pt x="2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1"/>
            <p:cNvSpPr/>
            <p:nvPr/>
          </p:nvSpPr>
          <p:spPr>
            <a:xfrm>
              <a:off x="3482800" y="1967550"/>
              <a:ext cx="336900" cy="306350"/>
            </a:xfrm>
            <a:custGeom>
              <a:avLst/>
              <a:gdLst/>
              <a:ahLst/>
              <a:cxnLst/>
              <a:rect l="l" t="t" r="r" b="b"/>
              <a:pathLst>
                <a:path w="13476" h="12254" extrusionOk="0">
                  <a:moveTo>
                    <a:pt x="6739" y="0"/>
                  </a:moveTo>
                  <a:cubicBezTo>
                    <a:pt x="3962" y="0"/>
                    <a:pt x="1438" y="1909"/>
                    <a:pt x="774" y="4725"/>
                  </a:cubicBezTo>
                  <a:cubicBezTo>
                    <a:pt x="0" y="8010"/>
                    <a:pt x="2051" y="11316"/>
                    <a:pt x="5336" y="12090"/>
                  </a:cubicBezTo>
                  <a:cubicBezTo>
                    <a:pt x="5805" y="12201"/>
                    <a:pt x="6274" y="12254"/>
                    <a:pt x="6737" y="12254"/>
                  </a:cubicBezTo>
                  <a:cubicBezTo>
                    <a:pt x="9513" y="12254"/>
                    <a:pt x="12037" y="10345"/>
                    <a:pt x="12701" y="7529"/>
                  </a:cubicBezTo>
                  <a:cubicBezTo>
                    <a:pt x="13475" y="4244"/>
                    <a:pt x="11425" y="938"/>
                    <a:pt x="8140" y="164"/>
                  </a:cubicBezTo>
                  <a:cubicBezTo>
                    <a:pt x="7671" y="53"/>
                    <a:pt x="7201" y="0"/>
                    <a:pt x="6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11"/>
          <p:cNvSpPr/>
          <p:nvPr/>
        </p:nvSpPr>
        <p:spPr>
          <a:xfrm>
            <a:off x="8336263" y="4336125"/>
            <a:ext cx="809369" cy="809272"/>
          </a:xfrm>
          <a:custGeom>
            <a:avLst/>
            <a:gdLst/>
            <a:ahLst/>
            <a:cxnLst/>
            <a:rect l="l" t="t" r="r" b="b"/>
            <a:pathLst>
              <a:path w="41661" h="41656" extrusionOk="0">
                <a:moveTo>
                  <a:pt x="40161" y="0"/>
                </a:moveTo>
                <a:cubicBezTo>
                  <a:pt x="40685" y="381"/>
                  <a:pt x="41197" y="798"/>
                  <a:pt x="41661" y="1250"/>
                </a:cubicBezTo>
                <a:lnTo>
                  <a:pt x="41661" y="12"/>
                </a:lnTo>
                <a:lnTo>
                  <a:pt x="40161" y="0"/>
                </a:lnTo>
                <a:close/>
                <a:moveTo>
                  <a:pt x="23230" y="12"/>
                </a:moveTo>
                <a:cubicBezTo>
                  <a:pt x="23647" y="143"/>
                  <a:pt x="24063" y="262"/>
                  <a:pt x="24492" y="333"/>
                </a:cubicBezTo>
                <a:cubicBezTo>
                  <a:pt x="25926" y="590"/>
                  <a:pt x="27400" y="612"/>
                  <a:pt x="28875" y="612"/>
                </a:cubicBezTo>
                <a:cubicBezTo>
                  <a:pt x="29170" y="612"/>
                  <a:pt x="29465" y="611"/>
                  <a:pt x="29759" y="611"/>
                </a:cubicBezTo>
                <a:cubicBezTo>
                  <a:pt x="31063" y="611"/>
                  <a:pt x="32361" y="628"/>
                  <a:pt x="33624" y="810"/>
                </a:cubicBezTo>
                <a:cubicBezTo>
                  <a:pt x="36398" y="1214"/>
                  <a:pt x="39661" y="2369"/>
                  <a:pt x="41220" y="4846"/>
                </a:cubicBezTo>
                <a:cubicBezTo>
                  <a:pt x="41387" y="5132"/>
                  <a:pt x="41542" y="5429"/>
                  <a:pt x="41661" y="5739"/>
                </a:cubicBezTo>
                <a:lnTo>
                  <a:pt x="41661" y="3727"/>
                </a:lnTo>
                <a:cubicBezTo>
                  <a:pt x="40220" y="1822"/>
                  <a:pt x="37899" y="619"/>
                  <a:pt x="35565" y="12"/>
                </a:cubicBezTo>
                <a:close/>
                <a:moveTo>
                  <a:pt x="1287" y="12"/>
                </a:moveTo>
                <a:cubicBezTo>
                  <a:pt x="1120" y="524"/>
                  <a:pt x="965" y="1036"/>
                  <a:pt x="822" y="1524"/>
                </a:cubicBezTo>
                <a:cubicBezTo>
                  <a:pt x="477" y="2715"/>
                  <a:pt x="215" y="3929"/>
                  <a:pt x="1" y="5155"/>
                </a:cubicBezTo>
                <a:lnTo>
                  <a:pt x="1" y="10680"/>
                </a:lnTo>
                <a:cubicBezTo>
                  <a:pt x="644" y="7691"/>
                  <a:pt x="953" y="4596"/>
                  <a:pt x="1787" y="1667"/>
                </a:cubicBezTo>
                <a:cubicBezTo>
                  <a:pt x="1930" y="1131"/>
                  <a:pt x="2096" y="572"/>
                  <a:pt x="2275" y="12"/>
                </a:cubicBezTo>
                <a:close/>
                <a:moveTo>
                  <a:pt x="3954" y="12"/>
                </a:moveTo>
                <a:cubicBezTo>
                  <a:pt x="3740" y="667"/>
                  <a:pt x="3549" y="1298"/>
                  <a:pt x="3382" y="1893"/>
                </a:cubicBezTo>
                <a:cubicBezTo>
                  <a:pt x="2466" y="5132"/>
                  <a:pt x="2108" y="8596"/>
                  <a:pt x="1168" y="11811"/>
                </a:cubicBezTo>
                <a:cubicBezTo>
                  <a:pt x="846" y="12859"/>
                  <a:pt x="465" y="13871"/>
                  <a:pt x="1" y="14859"/>
                </a:cubicBezTo>
                <a:lnTo>
                  <a:pt x="1" y="16216"/>
                </a:lnTo>
                <a:cubicBezTo>
                  <a:pt x="775" y="14740"/>
                  <a:pt x="1442" y="13216"/>
                  <a:pt x="1977" y="11656"/>
                </a:cubicBezTo>
                <a:cubicBezTo>
                  <a:pt x="2989" y="8537"/>
                  <a:pt x="3382" y="5179"/>
                  <a:pt x="4299" y="2036"/>
                </a:cubicBezTo>
                <a:cubicBezTo>
                  <a:pt x="4478" y="1405"/>
                  <a:pt x="4680" y="714"/>
                  <a:pt x="4930" y="12"/>
                </a:cubicBezTo>
                <a:close/>
                <a:moveTo>
                  <a:pt x="17798" y="16130"/>
                </a:moveTo>
                <a:cubicBezTo>
                  <a:pt x="17999" y="16130"/>
                  <a:pt x="18208" y="16203"/>
                  <a:pt x="18372" y="16335"/>
                </a:cubicBezTo>
                <a:cubicBezTo>
                  <a:pt x="18777" y="16669"/>
                  <a:pt x="18991" y="17240"/>
                  <a:pt x="18777" y="17740"/>
                </a:cubicBezTo>
                <a:cubicBezTo>
                  <a:pt x="18644" y="18006"/>
                  <a:pt x="18403" y="18124"/>
                  <a:pt x="18153" y="18124"/>
                </a:cubicBezTo>
                <a:cubicBezTo>
                  <a:pt x="17954" y="18124"/>
                  <a:pt x="17749" y="18050"/>
                  <a:pt x="17586" y="17919"/>
                </a:cubicBezTo>
                <a:cubicBezTo>
                  <a:pt x="17170" y="17586"/>
                  <a:pt x="16967" y="16966"/>
                  <a:pt x="17182" y="16502"/>
                </a:cubicBezTo>
                <a:cubicBezTo>
                  <a:pt x="17307" y="16244"/>
                  <a:pt x="17547" y="16130"/>
                  <a:pt x="17798" y="16130"/>
                </a:cubicBezTo>
                <a:close/>
                <a:moveTo>
                  <a:pt x="17724" y="15565"/>
                </a:moveTo>
                <a:cubicBezTo>
                  <a:pt x="17321" y="15565"/>
                  <a:pt x="16931" y="15747"/>
                  <a:pt x="16729" y="16157"/>
                </a:cubicBezTo>
                <a:cubicBezTo>
                  <a:pt x="16336" y="16895"/>
                  <a:pt x="16753" y="17883"/>
                  <a:pt x="17360" y="18371"/>
                </a:cubicBezTo>
                <a:cubicBezTo>
                  <a:pt x="17609" y="18572"/>
                  <a:pt x="17940" y="18686"/>
                  <a:pt x="18260" y="18686"/>
                </a:cubicBezTo>
                <a:cubicBezTo>
                  <a:pt x="18660" y="18686"/>
                  <a:pt x="19044" y="18508"/>
                  <a:pt x="19230" y="18097"/>
                </a:cubicBezTo>
                <a:cubicBezTo>
                  <a:pt x="19563" y="17359"/>
                  <a:pt x="19206" y="16359"/>
                  <a:pt x="18599" y="15871"/>
                </a:cubicBezTo>
                <a:cubicBezTo>
                  <a:pt x="18355" y="15674"/>
                  <a:pt x="18036" y="15565"/>
                  <a:pt x="17724" y="15565"/>
                </a:cubicBezTo>
                <a:close/>
                <a:moveTo>
                  <a:pt x="6371" y="12"/>
                </a:moveTo>
                <a:cubicBezTo>
                  <a:pt x="6073" y="798"/>
                  <a:pt x="5823" y="1572"/>
                  <a:pt x="5609" y="2250"/>
                </a:cubicBezTo>
                <a:cubicBezTo>
                  <a:pt x="4692" y="5227"/>
                  <a:pt x="4168" y="8406"/>
                  <a:pt x="3132" y="11335"/>
                </a:cubicBezTo>
                <a:cubicBezTo>
                  <a:pt x="2311" y="13609"/>
                  <a:pt x="1144" y="15764"/>
                  <a:pt x="1" y="17931"/>
                </a:cubicBezTo>
                <a:lnTo>
                  <a:pt x="1" y="19014"/>
                </a:lnTo>
                <a:cubicBezTo>
                  <a:pt x="1311" y="16395"/>
                  <a:pt x="2847" y="13811"/>
                  <a:pt x="3906" y="11073"/>
                </a:cubicBezTo>
                <a:cubicBezTo>
                  <a:pt x="4978" y="8287"/>
                  <a:pt x="5561" y="5251"/>
                  <a:pt x="6502" y="2429"/>
                </a:cubicBezTo>
                <a:cubicBezTo>
                  <a:pt x="6740" y="1703"/>
                  <a:pt x="7026" y="845"/>
                  <a:pt x="7395" y="12"/>
                </a:cubicBezTo>
                <a:close/>
                <a:moveTo>
                  <a:pt x="17591" y="14892"/>
                </a:moveTo>
                <a:lnTo>
                  <a:pt x="17591" y="14892"/>
                </a:lnTo>
                <a:cubicBezTo>
                  <a:pt x="18028" y="14892"/>
                  <a:pt x="18481" y="15052"/>
                  <a:pt x="18849" y="15347"/>
                </a:cubicBezTo>
                <a:cubicBezTo>
                  <a:pt x="19165" y="15603"/>
                  <a:pt x="19448" y="15950"/>
                  <a:pt x="19650" y="16338"/>
                </a:cubicBezTo>
                <a:lnTo>
                  <a:pt x="19650" y="16338"/>
                </a:lnTo>
                <a:cubicBezTo>
                  <a:pt x="19999" y="17014"/>
                  <a:pt x="20108" y="17819"/>
                  <a:pt x="19753" y="18490"/>
                </a:cubicBezTo>
                <a:cubicBezTo>
                  <a:pt x="19460" y="19084"/>
                  <a:pt x="18928" y="19345"/>
                  <a:pt x="18368" y="19345"/>
                </a:cubicBezTo>
                <a:cubicBezTo>
                  <a:pt x="18305" y="19345"/>
                  <a:pt x="18242" y="19341"/>
                  <a:pt x="18179" y="19335"/>
                </a:cubicBezTo>
                <a:lnTo>
                  <a:pt x="18179" y="19335"/>
                </a:lnTo>
                <a:cubicBezTo>
                  <a:pt x="17801" y="19294"/>
                  <a:pt x="17423" y="19141"/>
                  <a:pt x="17110" y="18895"/>
                </a:cubicBezTo>
                <a:cubicBezTo>
                  <a:pt x="16205" y="18205"/>
                  <a:pt x="15693" y="16800"/>
                  <a:pt x="16193" y="15752"/>
                </a:cubicBezTo>
                <a:lnTo>
                  <a:pt x="16193" y="15752"/>
                </a:lnTo>
                <a:cubicBezTo>
                  <a:pt x="16193" y="15752"/>
                  <a:pt x="16193" y="15752"/>
                  <a:pt x="16193" y="15752"/>
                </a:cubicBezTo>
                <a:cubicBezTo>
                  <a:pt x="16482" y="15161"/>
                  <a:pt x="17024" y="14892"/>
                  <a:pt x="17591" y="14892"/>
                </a:cubicBezTo>
                <a:close/>
                <a:moveTo>
                  <a:pt x="17450" y="14329"/>
                </a:moveTo>
                <a:cubicBezTo>
                  <a:pt x="16746" y="14329"/>
                  <a:pt x="16081" y="14656"/>
                  <a:pt x="15729" y="15419"/>
                </a:cubicBezTo>
                <a:cubicBezTo>
                  <a:pt x="15098" y="16638"/>
                  <a:pt x="15691" y="18186"/>
                  <a:pt x="16616" y="19106"/>
                </a:cubicBezTo>
                <a:lnTo>
                  <a:pt x="16616" y="19106"/>
                </a:lnTo>
                <a:cubicBezTo>
                  <a:pt x="16706" y="19197"/>
                  <a:pt x="16800" y="19282"/>
                  <a:pt x="16896" y="19360"/>
                </a:cubicBezTo>
                <a:cubicBezTo>
                  <a:pt x="17343" y="19726"/>
                  <a:pt x="17887" y="19915"/>
                  <a:pt x="18417" y="19915"/>
                </a:cubicBezTo>
                <a:cubicBezTo>
                  <a:pt x="19142" y="19915"/>
                  <a:pt x="19839" y="19560"/>
                  <a:pt x="20218" y="18824"/>
                </a:cubicBezTo>
                <a:cubicBezTo>
                  <a:pt x="20880" y="17524"/>
                  <a:pt x="20204" y="15778"/>
                  <a:pt x="19088" y="14914"/>
                </a:cubicBezTo>
                <a:lnTo>
                  <a:pt x="19088" y="14914"/>
                </a:lnTo>
                <a:cubicBezTo>
                  <a:pt x="19079" y="14907"/>
                  <a:pt x="19071" y="14901"/>
                  <a:pt x="19063" y="14895"/>
                </a:cubicBezTo>
                <a:cubicBezTo>
                  <a:pt x="18599" y="14536"/>
                  <a:pt x="18018" y="14329"/>
                  <a:pt x="17459" y="14329"/>
                </a:cubicBezTo>
                <a:cubicBezTo>
                  <a:pt x="17458" y="14329"/>
                  <a:pt x="17456" y="14329"/>
                  <a:pt x="17455" y="14329"/>
                </a:cubicBezTo>
                <a:lnTo>
                  <a:pt x="17455" y="14329"/>
                </a:lnTo>
                <a:cubicBezTo>
                  <a:pt x="17453" y="14329"/>
                  <a:pt x="17451" y="14329"/>
                  <a:pt x="17450" y="14329"/>
                </a:cubicBezTo>
                <a:close/>
                <a:moveTo>
                  <a:pt x="17418" y="13715"/>
                </a:moveTo>
                <a:cubicBezTo>
                  <a:pt x="18068" y="13715"/>
                  <a:pt x="18737" y="13949"/>
                  <a:pt x="19289" y="14395"/>
                </a:cubicBezTo>
                <a:cubicBezTo>
                  <a:pt x="20623" y="15478"/>
                  <a:pt x="21539" y="17526"/>
                  <a:pt x="20718" y="19181"/>
                </a:cubicBezTo>
                <a:cubicBezTo>
                  <a:pt x="20277" y="20116"/>
                  <a:pt x="19447" y="20535"/>
                  <a:pt x="18574" y="20535"/>
                </a:cubicBezTo>
                <a:cubicBezTo>
                  <a:pt x="17913" y="20535"/>
                  <a:pt x="17229" y="20295"/>
                  <a:pt x="16670" y="19860"/>
                </a:cubicBezTo>
                <a:cubicBezTo>
                  <a:pt x="15300" y="18776"/>
                  <a:pt x="14419" y="16728"/>
                  <a:pt x="15241" y="15061"/>
                </a:cubicBezTo>
                <a:cubicBezTo>
                  <a:pt x="15700" y="14144"/>
                  <a:pt x="16540" y="13715"/>
                  <a:pt x="17418" y="13715"/>
                </a:cubicBezTo>
                <a:close/>
                <a:moveTo>
                  <a:pt x="17299" y="12932"/>
                </a:moveTo>
                <a:cubicBezTo>
                  <a:pt x="16213" y="12932"/>
                  <a:pt x="15182" y="13484"/>
                  <a:pt x="14598" y="14645"/>
                </a:cubicBezTo>
                <a:cubicBezTo>
                  <a:pt x="13574" y="16693"/>
                  <a:pt x="14753" y="19193"/>
                  <a:pt x="16396" y="20491"/>
                </a:cubicBezTo>
                <a:cubicBezTo>
                  <a:pt x="17085" y="21036"/>
                  <a:pt x="17889" y="21320"/>
                  <a:pt x="18664" y="21320"/>
                </a:cubicBezTo>
                <a:cubicBezTo>
                  <a:pt x="19748" y="21320"/>
                  <a:pt x="20777" y="20764"/>
                  <a:pt x="21361" y="19598"/>
                </a:cubicBezTo>
                <a:cubicBezTo>
                  <a:pt x="22373" y="17562"/>
                  <a:pt x="21230" y="15073"/>
                  <a:pt x="19563" y="13752"/>
                </a:cubicBezTo>
                <a:cubicBezTo>
                  <a:pt x="18874" y="13212"/>
                  <a:pt x="18072" y="12932"/>
                  <a:pt x="17299" y="12932"/>
                </a:cubicBezTo>
                <a:close/>
                <a:moveTo>
                  <a:pt x="17222" y="12408"/>
                </a:moveTo>
                <a:cubicBezTo>
                  <a:pt x="18070" y="12408"/>
                  <a:pt x="18950" y="12716"/>
                  <a:pt x="19718" y="13323"/>
                </a:cubicBezTo>
                <a:cubicBezTo>
                  <a:pt x="21563" y="14788"/>
                  <a:pt x="22968" y="17574"/>
                  <a:pt x="21777" y="19860"/>
                </a:cubicBezTo>
                <a:cubicBezTo>
                  <a:pt x="21117" y="21188"/>
                  <a:pt x="19958" y="21828"/>
                  <a:pt x="18733" y="21828"/>
                </a:cubicBezTo>
                <a:cubicBezTo>
                  <a:pt x="17883" y="21828"/>
                  <a:pt x="17000" y="21519"/>
                  <a:pt x="16229" y="20919"/>
                </a:cubicBezTo>
                <a:cubicBezTo>
                  <a:pt x="14348" y="19443"/>
                  <a:pt x="13038" y="16669"/>
                  <a:pt x="14169" y="14383"/>
                </a:cubicBezTo>
                <a:cubicBezTo>
                  <a:pt x="14825" y="13057"/>
                  <a:pt x="15990" y="12408"/>
                  <a:pt x="17222" y="12408"/>
                </a:cubicBezTo>
                <a:close/>
                <a:moveTo>
                  <a:pt x="17114" y="11765"/>
                </a:moveTo>
                <a:cubicBezTo>
                  <a:pt x="15701" y="11765"/>
                  <a:pt x="14370" y="12521"/>
                  <a:pt x="13622" y="14073"/>
                </a:cubicBezTo>
                <a:cubicBezTo>
                  <a:pt x="12264" y="16693"/>
                  <a:pt x="13943" y="19800"/>
                  <a:pt x="16027" y="21467"/>
                </a:cubicBezTo>
                <a:cubicBezTo>
                  <a:pt x="16884" y="22151"/>
                  <a:pt x="17845" y="22485"/>
                  <a:pt x="18773" y="22485"/>
                </a:cubicBezTo>
                <a:cubicBezTo>
                  <a:pt x="20202" y="22485"/>
                  <a:pt x="21553" y="21693"/>
                  <a:pt x="22325" y="20169"/>
                </a:cubicBezTo>
                <a:cubicBezTo>
                  <a:pt x="23647" y="17562"/>
                  <a:pt x="22075" y="14454"/>
                  <a:pt x="19920" y="12775"/>
                </a:cubicBezTo>
                <a:cubicBezTo>
                  <a:pt x="19049" y="12106"/>
                  <a:pt x="18063" y="11765"/>
                  <a:pt x="17114" y="11765"/>
                </a:cubicBezTo>
                <a:close/>
                <a:moveTo>
                  <a:pt x="16995" y="10883"/>
                </a:moveTo>
                <a:cubicBezTo>
                  <a:pt x="18144" y="10883"/>
                  <a:pt x="19218" y="11431"/>
                  <a:pt x="20134" y="12121"/>
                </a:cubicBezTo>
                <a:cubicBezTo>
                  <a:pt x="22575" y="13966"/>
                  <a:pt x="24516" y="17466"/>
                  <a:pt x="22992" y="20503"/>
                </a:cubicBezTo>
                <a:cubicBezTo>
                  <a:pt x="22385" y="21753"/>
                  <a:pt x="21242" y="22872"/>
                  <a:pt x="19872" y="23241"/>
                </a:cubicBezTo>
                <a:cubicBezTo>
                  <a:pt x="19560" y="23326"/>
                  <a:pt x="19250" y="23365"/>
                  <a:pt x="18946" y="23365"/>
                </a:cubicBezTo>
                <a:cubicBezTo>
                  <a:pt x="17804" y="23365"/>
                  <a:pt x="16736" y="22818"/>
                  <a:pt x="15824" y="22122"/>
                </a:cubicBezTo>
                <a:cubicBezTo>
                  <a:pt x="13431" y="20300"/>
                  <a:pt x="11431" y="16764"/>
                  <a:pt x="12967" y="13752"/>
                </a:cubicBezTo>
                <a:cubicBezTo>
                  <a:pt x="13598" y="12513"/>
                  <a:pt x="14705" y="11382"/>
                  <a:pt x="16086" y="11001"/>
                </a:cubicBezTo>
                <a:cubicBezTo>
                  <a:pt x="16393" y="10920"/>
                  <a:pt x="16697" y="10883"/>
                  <a:pt x="16995" y="10883"/>
                </a:cubicBezTo>
                <a:close/>
                <a:moveTo>
                  <a:pt x="16902" y="10125"/>
                </a:moveTo>
                <a:cubicBezTo>
                  <a:pt x="16538" y="10125"/>
                  <a:pt x="16170" y="10176"/>
                  <a:pt x="15801" y="10287"/>
                </a:cubicBezTo>
                <a:cubicBezTo>
                  <a:pt x="14265" y="10763"/>
                  <a:pt x="13026" y="12085"/>
                  <a:pt x="12324" y="13490"/>
                </a:cubicBezTo>
                <a:cubicBezTo>
                  <a:pt x="10598" y="16919"/>
                  <a:pt x="12955" y="20622"/>
                  <a:pt x="15658" y="22765"/>
                </a:cubicBezTo>
                <a:cubicBezTo>
                  <a:pt x="16639" y="23535"/>
                  <a:pt x="17812" y="24122"/>
                  <a:pt x="19044" y="24122"/>
                </a:cubicBezTo>
                <a:cubicBezTo>
                  <a:pt x="19411" y="24122"/>
                  <a:pt x="19784" y="24070"/>
                  <a:pt x="20158" y="23955"/>
                </a:cubicBezTo>
                <a:cubicBezTo>
                  <a:pt x="21682" y="23479"/>
                  <a:pt x="22944" y="22146"/>
                  <a:pt x="23635" y="20753"/>
                </a:cubicBezTo>
                <a:cubicBezTo>
                  <a:pt x="25326" y="17335"/>
                  <a:pt x="22980" y="13621"/>
                  <a:pt x="20289" y="11478"/>
                </a:cubicBezTo>
                <a:cubicBezTo>
                  <a:pt x="19315" y="10706"/>
                  <a:pt x="18135" y="10125"/>
                  <a:pt x="16902" y="10125"/>
                </a:cubicBezTo>
                <a:close/>
                <a:moveTo>
                  <a:pt x="16784" y="9283"/>
                </a:moveTo>
                <a:cubicBezTo>
                  <a:pt x="18107" y="9283"/>
                  <a:pt x="19374" y="9942"/>
                  <a:pt x="20432" y="10775"/>
                </a:cubicBezTo>
                <a:cubicBezTo>
                  <a:pt x="23432" y="13145"/>
                  <a:pt x="26278" y="17109"/>
                  <a:pt x="24325" y="20967"/>
                </a:cubicBezTo>
                <a:cubicBezTo>
                  <a:pt x="23540" y="22539"/>
                  <a:pt x="22182" y="24134"/>
                  <a:pt x="20480" y="24729"/>
                </a:cubicBezTo>
                <a:cubicBezTo>
                  <a:pt x="20038" y="24884"/>
                  <a:pt x="19599" y="24954"/>
                  <a:pt x="19167" y="24954"/>
                </a:cubicBezTo>
                <a:cubicBezTo>
                  <a:pt x="17842" y="24954"/>
                  <a:pt x="16583" y="24299"/>
                  <a:pt x="15515" y="23455"/>
                </a:cubicBezTo>
                <a:cubicBezTo>
                  <a:pt x="12503" y="21098"/>
                  <a:pt x="9681" y="17121"/>
                  <a:pt x="11610" y="13264"/>
                </a:cubicBezTo>
                <a:cubicBezTo>
                  <a:pt x="12407" y="11692"/>
                  <a:pt x="13765" y="10132"/>
                  <a:pt x="15467" y="9513"/>
                </a:cubicBezTo>
                <a:cubicBezTo>
                  <a:pt x="15908" y="9354"/>
                  <a:pt x="16349" y="9283"/>
                  <a:pt x="16784" y="9283"/>
                </a:cubicBezTo>
                <a:close/>
                <a:moveTo>
                  <a:pt x="16679" y="8539"/>
                </a:moveTo>
                <a:cubicBezTo>
                  <a:pt x="16181" y="8539"/>
                  <a:pt x="15673" y="8633"/>
                  <a:pt x="15158" y="8846"/>
                </a:cubicBezTo>
                <a:cubicBezTo>
                  <a:pt x="13312" y="9596"/>
                  <a:pt x="11848" y="11418"/>
                  <a:pt x="10979" y="13145"/>
                </a:cubicBezTo>
                <a:cubicBezTo>
                  <a:pt x="8835" y="17395"/>
                  <a:pt x="12193" y="21598"/>
                  <a:pt x="15443" y="24098"/>
                </a:cubicBezTo>
                <a:cubicBezTo>
                  <a:pt x="16574" y="24975"/>
                  <a:pt x="17873" y="25703"/>
                  <a:pt x="19263" y="25703"/>
                </a:cubicBezTo>
                <a:cubicBezTo>
                  <a:pt x="19761" y="25703"/>
                  <a:pt x="20271" y="25610"/>
                  <a:pt x="20789" y="25396"/>
                </a:cubicBezTo>
                <a:cubicBezTo>
                  <a:pt x="22635" y="24646"/>
                  <a:pt x="24099" y="22824"/>
                  <a:pt x="24968" y="21098"/>
                </a:cubicBezTo>
                <a:cubicBezTo>
                  <a:pt x="27111" y="16847"/>
                  <a:pt x="23754" y="12644"/>
                  <a:pt x="20504" y="10144"/>
                </a:cubicBezTo>
                <a:cubicBezTo>
                  <a:pt x="19373" y="9268"/>
                  <a:pt x="18068" y="8539"/>
                  <a:pt x="16679" y="8539"/>
                </a:cubicBezTo>
                <a:close/>
                <a:moveTo>
                  <a:pt x="16499" y="7518"/>
                </a:moveTo>
                <a:cubicBezTo>
                  <a:pt x="17955" y="7518"/>
                  <a:pt x="19335" y="8318"/>
                  <a:pt x="20539" y="9251"/>
                </a:cubicBezTo>
                <a:cubicBezTo>
                  <a:pt x="22563" y="10823"/>
                  <a:pt x="24587" y="12883"/>
                  <a:pt x="25849" y="15169"/>
                </a:cubicBezTo>
                <a:lnTo>
                  <a:pt x="25861" y="15169"/>
                </a:lnTo>
                <a:cubicBezTo>
                  <a:pt x="26945" y="17121"/>
                  <a:pt x="26873" y="19157"/>
                  <a:pt x="25873" y="21134"/>
                </a:cubicBezTo>
                <a:cubicBezTo>
                  <a:pt x="24873" y="23122"/>
                  <a:pt x="23290" y="25265"/>
                  <a:pt x="21254" y="26289"/>
                </a:cubicBezTo>
                <a:cubicBezTo>
                  <a:pt x="20644" y="26594"/>
                  <a:pt x="20043" y="26724"/>
                  <a:pt x="19456" y="26724"/>
                </a:cubicBezTo>
                <a:cubicBezTo>
                  <a:pt x="18002" y="26724"/>
                  <a:pt x="16632" y="25924"/>
                  <a:pt x="15420" y="24991"/>
                </a:cubicBezTo>
                <a:cubicBezTo>
                  <a:pt x="13384" y="23420"/>
                  <a:pt x="11360" y="21348"/>
                  <a:pt x="10109" y="19074"/>
                </a:cubicBezTo>
                <a:cubicBezTo>
                  <a:pt x="9014" y="17097"/>
                  <a:pt x="9085" y="15097"/>
                  <a:pt x="10086" y="13097"/>
                </a:cubicBezTo>
                <a:cubicBezTo>
                  <a:pt x="11086" y="11120"/>
                  <a:pt x="12669" y="8965"/>
                  <a:pt x="14705" y="7953"/>
                </a:cubicBezTo>
                <a:cubicBezTo>
                  <a:pt x="15311" y="7649"/>
                  <a:pt x="15912" y="7518"/>
                  <a:pt x="16499" y="7518"/>
                </a:cubicBezTo>
                <a:close/>
                <a:moveTo>
                  <a:pt x="16355" y="6798"/>
                </a:moveTo>
                <a:cubicBezTo>
                  <a:pt x="15698" y="6798"/>
                  <a:pt x="15027" y="6964"/>
                  <a:pt x="14348" y="7358"/>
                </a:cubicBezTo>
                <a:cubicBezTo>
                  <a:pt x="12217" y="8584"/>
                  <a:pt x="10526" y="11013"/>
                  <a:pt x="9455" y="13168"/>
                </a:cubicBezTo>
                <a:cubicBezTo>
                  <a:pt x="8395" y="15288"/>
                  <a:pt x="8288" y="17324"/>
                  <a:pt x="9562" y="19371"/>
                </a:cubicBezTo>
                <a:cubicBezTo>
                  <a:pt x="11026" y="21753"/>
                  <a:pt x="13265" y="23932"/>
                  <a:pt x="15455" y="25622"/>
                </a:cubicBezTo>
                <a:cubicBezTo>
                  <a:pt x="16718" y="26596"/>
                  <a:pt x="18124" y="27445"/>
                  <a:pt x="19606" y="27445"/>
                </a:cubicBezTo>
                <a:cubicBezTo>
                  <a:pt x="20262" y="27445"/>
                  <a:pt x="20932" y="27279"/>
                  <a:pt x="21611" y="26884"/>
                </a:cubicBezTo>
                <a:cubicBezTo>
                  <a:pt x="23754" y="25646"/>
                  <a:pt x="25409" y="23229"/>
                  <a:pt x="26504" y="21074"/>
                </a:cubicBezTo>
                <a:cubicBezTo>
                  <a:pt x="27576" y="18967"/>
                  <a:pt x="27659" y="16907"/>
                  <a:pt x="26397" y="14871"/>
                </a:cubicBezTo>
                <a:cubicBezTo>
                  <a:pt x="24933" y="12478"/>
                  <a:pt x="22682" y="10311"/>
                  <a:pt x="20504" y="8620"/>
                </a:cubicBezTo>
                <a:cubicBezTo>
                  <a:pt x="19249" y="7646"/>
                  <a:pt x="17839" y="6798"/>
                  <a:pt x="16355" y="6798"/>
                </a:cubicBezTo>
                <a:close/>
                <a:moveTo>
                  <a:pt x="15948" y="5396"/>
                </a:moveTo>
                <a:cubicBezTo>
                  <a:pt x="17471" y="5396"/>
                  <a:pt x="18947" y="6347"/>
                  <a:pt x="20277" y="7370"/>
                </a:cubicBezTo>
                <a:cubicBezTo>
                  <a:pt x="22801" y="9323"/>
                  <a:pt x="25480" y="11680"/>
                  <a:pt x="27409" y="14192"/>
                </a:cubicBezTo>
                <a:cubicBezTo>
                  <a:pt x="29076" y="16359"/>
                  <a:pt x="28909" y="18300"/>
                  <a:pt x="27754" y="20741"/>
                </a:cubicBezTo>
                <a:cubicBezTo>
                  <a:pt x="26469" y="23289"/>
                  <a:pt x="24647" y="26218"/>
                  <a:pt x="22361" y="27980"/>
                </a:cubicBezTo>
                <a:cubicBezTo>
                  <a:pt x="21568" y="28594"/>
                  <a:pt x="20772" y="28844"/>
                  <a:pt x="19989" y="28844"/>
                </a:cubicBezTo>
                <a:cubicBezTo>
                  <a:pt x="18467" y="28844"/>
                  <a:pt x="16990" y="27902"/>
                  <a:pt x="15670" y="26872"/>
                </a:cubicBezTo>
                <a:cubicBezTo>
                  <a:pt x="13145" y="24920"/>
                  <a:pt x="10467" y="22586"/>
                  <a:pt x="8538" y="20062"/>
                </a:cubicBezTo>
                <a:cubicBezTo>
                  <a:pt x="6871" y="17883"/>
                  <a:pt x="7026" y="15907"/>
                  <a:pt x="8192" y="13514"/>
                </a:cubicBezTo>
                <a:cubicBezTo>
                  <a:pt x="9443" y="10942"/>
                  <a:pt x="11300" y="8049"/>
                  <a:pt x="13586" y="6263"/>
                </a:cubicBezTo>
                <a:cubicBezTo>
                  <a:pt x="14377" y="5646"/>
                  <a:pt x="15169" y="5396"/>
                  <a:pt x="15948" y="5396"/>
                </a:cubicBezTo>
                <a:close/>
                <a:moveTo>
                  <a:pt x="15680" y="4605"/>
                </a:moveTo>
                <a:cubicBezTo>
                  <a:pt x="14817" y="4605"/>
                  <a:pt x="13948" y="4914"/>
                  <a:pt x="13098" y="5691"/>
                </a:cubicBezTo>
                <a:cubicBezTo>
                  <a:pt x="10776" y="7822"/>
                  <a:pt x="8883" y="11001"/>
                  <a:pt x="7466" y="13811"/>
                </a:cubicBezTo>
                <a:cubicBezTo>
                  <a:pt x="6918" y="14954"/>
                  <a:pt x="6359" y="16181"/>
                  <a:pt x="6442" y="17490"/>
                </a:cubicBezTo>
                <a:cubicBezTo>
                  <a:pt x="6514" y="18705"/>
                  <a:pt x="7204" y="19645"/>
                  <a:pt x="7990" y="20514"/>
                </a:cubicBezTo>
                <a:cubicBezTo>
                  <a:pt x="10288" y="23074"/>
                  <a:pt x="13145" y="25479"/>
                  <a:pt x="15860" y="27599"/>
                </a:cubicBezTo>
                <a:cubicBezTo>
                  <a:pt x="17223" y="28664"/>
                  <a:pt x="18746" y="29638"/>
                  <a:pt x="20278" y="29638"/>
                </a:cubicBezTo>
                <a:cubicBezTo>
                  <a:pt x="21141" y="29638"/>
                  <a:pt x="22008" y="29328"/>
                  <a:pt x="22849" y="28551"/>
                </a:cubicBezTo>
                <a:cubicBezTo>
                  <a:pt x="25171" y="26396"/>
                  <a:pt x="27100" y="23241"/>
                  <a:pt x="28481" y="20431"/>
                </a:cubicBezTo>
                <a:cubicBezTo>
                  <a:pt x="29028" y="19300"/>
                  <a:pt x="29588" y="18050"/>
                  <a:pt x="29505" y="16752"/>
                </a:cubicBezTo>
                <a:cubicBezTo>
                  <a:pt x="29421" y="15538"/>
                  <a:pt x="28743" y="14597"/>
                  <a:pt x="27957" y="13728"/>
                </a:cubicBezTo>
                <a:cubicBezTo>
                  <a:pt x="25647" y="11168"/>
                  <a:pt x="22801" y="8763"/>
                  <a:pt x="20087" y="6644"/>
                </a:cubicBezTo>
                <a:cubicBezTo>
                  <a:pt x="18724" y="5578"/>
                  <a:pt x="17210" y="4605"/>
                  <a:pt x="15680" y="4605"/>
                </a:cubicBezTo>
                <a:close/>
                <a:moveTo>
                  <a:pt x="15171" y="3184"/>
                </a:moveTo>
                <a:cubicBezTo>
                  <a:pt x="15279" y="3184"/>
                  <a:pt x="15390" y="3190"/>
                  <a:pt x="15503" y="3203"/>
                </a:cubicBezTo>
                <a:cubicBezTo>
                  <a:pt x="17075" y="3381"/>
                  <a:pt x="18479" y="4501"/>
                  <a:pt x="19670" y="5441"/>
                </a:cubicBezTo>
                <a:cubicBezTo>
                  <a:pt x="22742" y="7822"/>
                  <a:pt x="25826" y="10370"/>
                  <a:pt x="28802" y="12847"/>
                </a:cubicBezTo>
                <a:cubicBezTo>
                  <a:pt x="29743" y="13633"/>
                  <a:pt x="30648" y="14514"/>
                  <a:pt x="30791" y="15800"/>
                </a:cubicBezTo>
                <a:cubicBezTo>
                  <a:pt x="30945" y="17193"/>
                  <a:pt x="30267" y="18574"/>
                  <a:pt x="29683" y="19776"/>
                </a:cubicBezTo>
                <a:cubicBezTo>
                  <a:pt x="28826" y="21491"/>
                  <a:pt x="27826" y="23122"/>
                  <a:pt x="26826" y="24741"/>
                </a:cubicBezTo>
                <a:cubicBezTo>
                  <a:pt x="25849" y="26313"/>
                  <a:pt x="24909" y="27980"/>
                  <a:pt x="23730" y="29361"/>
                </a:cubicBezTo>
                <a:cubicBezTo>
                  <a:pt x="22942" y="30269"/>
                  <a:pt x="22024" y="31046"/>
                  <a:pt x="20790" y="31046"/>
                </a:cubicBezTo>
                <a:cubicBezTo>
                  <a:pt x="20681" y="31046"/>
                  <a:pt x="20570" y="31040"/>
                  <a:pt x="20456" y="31028"/>
                </a:cubicBezTo>
                <a:cubicBezTo>
                  <a:pt x="18872" y="30849"/>
                  <a:pt x="17479" y="29730"/>
                  <a:pt x="16289" y="28801"/>
                </a:cubicBezTo>
                <a:cubicBezTo>
                  <a:pt x="13217" y="26408"/>
                  <a:pt x="10133" y="23872"/>
                  <a:pt x="7157" y="21384"/>
                </a:cubicBezTo>
                <a:cubicBezTo>
                  <a:pt x="6216" y="20610"/>
                  <a:pt x="5311" y="19717"/>
                  <a:pt x="5156" y="18431"/>
                </a:cubicBezTo>
                <a:cubicBezTo>
                  <a:pt x="5002" y="17038"/>
                  <a:pt x="5668" y="15657"/>
                  <a:pt x="6264" y="14454"/>
                </a:cubicBezTo>
                <a:cubicBezTo>
                  <a:pt x="7097" y="12752"/>
                  <a:pt x="8133" y="11109"/>
                  <a:pt x="9133" y="9477"/>
                </a:cubicBezTo>
                <a:cubicBezTo>
                  <a:pt x="10097" y="7918"/>
                  <a:pt x="11038" y="6251"/>
                  <a:pt x="12229" y="4870"/>
                </a:cubicBezTo>
                <a:cubicBezTo>
                  <a:pt x="13016" y="3962"/>
                  <a:pt x="13945" y="3184"/>
                  <a:pt x="15171" y="3184"/>
                </a:cubicBezTo>
                <a:close/>
                <a:moveTo>
                  <a:pt x="14717" y="2279"/>
                </a:moveTo>
                <a:cubicBezTo>
                  <a:pt x="13326" y="2279"/>
                  <a:pt x="12359" y="3325"/>
                  <a:pt x="11598" y="4393"/>
                </a:cubicBezTo>
                <a:cubicBezTo>
                  <a:pt x="10431" y="6013"/>
                  <a:pt x="9490" y="7858"/>
                  <a:pt x="8478" y="9596"/>
                </a:cubicBezTo>
                <a:cubicBezTo>
                  <a:pt x="7442" y="11382"/>
                  <a:pt x="6371" y="13145"/>
                  <a:pt x="5442" y="14990"/>
                </a:cubicBezTo>
                <a:cubicBezTo>
                  <a:pt x="4835" y="16252"/>
                  <a:pt x="4085" y="17728"/>
                  <a:pt x="4299" y="19169"/>
                </a:cubicBezTo>
                <a:cubicBezTo>
                  <a:pt x="4513" y="20514"/>
                  <a:pt x="5597" y="21348"/>
                  <a:pt x="6633" y="22074"/>
                </a:cubicBezTo>
                <a:cubicBezTo>
                  <a:pt x="8228" y="23170"/>
                  <a:pt x="9895" y="24205"/>
                  <a:pt x="11443" y="25396"/>
                </a:cubicBezTo>
                <a:cubicBezTo>
                  <a:pt x="13193" y="26765"/>
                  <a:pt x="14884" y="28265"/>
                  <a:pt x="16622" y="29623"/>
                </a:cubicBezTo>
                <a:cubicBezTo>
                  <a:pt x="17860" y="30587"/>
                  <a:pt x="19372" y="31837"/>
                  <a:pt x="21039" y="31956"/>
                </a:cubicBezTo>
                <a:cubicBezTo>
                  <a:pt x="21102" y="31960"/>
                  <a:pt x="21163" y="31962"/>
                  <a:pt x="21224" y="31962"/>
                </a:cubicBezTo>
                <a:cubicBezTo>
                  <a:pt x="22634" y="31962"/>
                  <a:pt x="23596" y="30922"/>
                  <a:pt x="24361" y="29849"/>
                </a:cubicBezTo>
                <a:cubicBezTo>
                  <a:pt x="25528" y="28230"/>
                  <a:pt x="26469" y="26384"/>
                  <a:pt x="27481" y="24646"/>
                </a:cubicBezTo>
                <a:cubicBezTo>
                  <a:pt x="28516" y="22860"/>
                  <a:pt x="29612" y="21086"/>
                  <a:pt x="30517" y="19252"/>
                </a:cubicBezTo>
                <a:cubicBezTo>
                  <a:pt x="31124" y="18002"/>
                  <a:pt x="31874" y="16514"/>
                  <a:pt x="31648" y="15061"/>
                </a:cubicBezTo>
                <a:cubicBezTo>
                  <a:pt x="31445" y="13716"/>
                  <a:pt x="30362" y="12883"/>
                  <a:pt x="29326" y="12168"/>
                </a:cubicBezTo>
                <a:cubicBezTo>
                  <a:pt x="27731" y="11073"/>
                  <a:pt x="26064" y="10025"/>
                  <a:pt x="24516" y="8834"/>
                </a:cubicBezTo>
                <a:cubicBezTo>
                  <a:pt x="22754" y="7477"/>
                  <a:pt x="21075" y="5977"/>
                  <a:pt x="19337" y="4608"/>
                </a:cubicBezTo>
                <a:cubicBezTo>
                  <a:pt x="18098" y="3655"/>
                  <a:pt x="16586" y="2393"/>
                  <a:pt x="14919" y="2286"/>
                </a:cubicBezTo>
                <a:cubicBezTo>
                  <a:pt x="14851" y="2281"/>
                  <a:pt x="14784" y="2279"/>
                  <a:pt x="14717" y="2279"/>
                </a:cubicBezTo>
                <a:close/>
                <a:moveTo>
                  <a:pt x="13965" y="881"/>
                </a:moveTo>
                <a:cubicBezTo>
                  <a:pt x="15743" y="881"/>
                  <a:pt x="17425" y="2314"/>
                  <a:pt x="18741" y="3346"/>
                </a:cubicBezTo>
                <a:cubicBezTo>
                  <a:pt x="20658" y="4834"/>
                  <a:pt x="22504" y="6477"/>
                  <a:pt x="24516" y="7882"/>
                </a:cubicBezTo>
                <a:cubicBezTo>
                  <a:pt x="26266" y="9108"/>
                  <a:pt x="28171" y="10025"/>
                  <a:pt x="30052" y="11001"/>
                </a:cubicBezTo>
                <a:cubicBezTo>
                  <a:pt x="31243" y="11621"/>
                  <a:pt x="32660" y="12371"/>
                  <a:pt x="32969" y="13823"/>
                </a:cubicBezTo>
                <a:cubicBezTo>
                  <a:pt x="33315" y="15359"/>
                  <a:pt x="32434" y="17002"/>
                  <a:pt x="31791" y="18336"/>
                </a:cubicBezTo>
                <a:cubicBezTo>
                  <a:pt x="30767" y="20383"/>
                  <a:pt x="29576" y="22348"/>
                  <a:pt x="28516" y="24372"/>
                </a:cubicBezTo>
                <a:cubicBezTo>
                  <a:pt x="27457" y="26396"/>
                  <a:pt x="26552" y="28527"/>
                  <a:pt x="25433" y="30492"/>
                </a:cubicBezTo>
                <a:cubicBezTo>
                  <a:pt x="24695" y="31790"/>
                  <a:pt x="23706" y="33349"/>
                  <a:pt x="22016" y="33361"/>
                </a:cubicBezTo>
                <a:cubicBezTo>
                  <a:pt x="22008" y="33361"/>
                  <a:pt x="22001" y="33361"/>
                  <a:pt x="21993" y="33361"/>
                </a:cubicBezTo>
                <a:cubicBezTo>
                  <a:pt x="20204" y="33361"/>
                  <a:pt x="18510" y="31928"/>
                  <a:pt x="17205" y="30909"/>
                </a:cubicBezTo>
                <a:cubicBezTo>
                  <a:pt x="15289" y="29408"/>
                  <a:pt x="13443" y="27777"/>
                  <a:pt x="11431" y="26372"/>
                </a:cubicBezTo>
                <a:cubicBezTo>
                  <a:pt x="9681" y="25134"/>
                  <a:pt x="7776" y="24217"/>
                  <a:pt x="5906" y="23241"/>
                </a:cubicBezTo>
                <a:cubicBezTo>
                  <a:pt x="4704" y="22622"/>
                  <a:pt x="3299" y="21872"/>
                  <a:pt x="2978" y="20431"/>
                </a:cubicBezTo>
                <a:cubicBezTo>
                  <a:pt x="2644" y="18883"/>
                  <a:pt x="3513" y="17228"/>
                  <a:pt x="4156" y="15907"/>
                </a:cubicBezTo>
                <a:cubicBezTo>
                  <a:pt x="5168" y="13871"/>
                  <a:pt x="6371" y="11894"/>
                  <a:pt x="7430" y="9870"/>
                </a:cubicBezTo>
                <a:cubicBezTo>
                  <a:pt x="8502" y="7858"/>
                  <a:pt x="9395" y="5715"/>
                  <a:pt x="10514" y="3750"/>
                </a:cubicBezTo>
                <a:cubicBezTo>
                  <a:pt x="11252" y="2465"/>
                  <a:pt x="12241" y="905"/>
                  <a:pt x="13943" y="881"/>
                </a:cubicBezTo>
                <a:cubicBezTo>
                  <a:pt x="13950" y="881"/>
                  <a:pt x="13958" y="881"/>
                  <a:pt x="13965" y="881"/>
                </a:cubicBezTo>
                <a:close/>
                <a:moveTo>
                  <a:pt x="13288" y="24"/>
                </a:moveTo>
                <a:cubicBezTo>
                  <a:pt x="11467" y="131"/>
                  <a:pt x="10490" y="2000"/>
                  <a:pt x="9776" y="3417"/>
                </a:cubicBezTo>
                <a:cubicBezTo>
                  <a:pt x="8693" y="5596"/>
                  <a:pt x="7835" y="7941"/>
                  <a:pt x="6752" y="10120"/>
                </a:cubicBezTo>
                <a:cubicBezTo>
                  <a:pt x="5668" y="12287"/>
                  <a:pt x="4430" y="14383"/>
                  <a:pt x="3335" y="16550"/>
                </a:cubicBezTo>
                <a:cubicBezTo>
                  <a:pt x="2668" y="17931"/>
                  <a:pt x="1727" y="19693"/>
                  <a:pt x="2144" y="21288"/>
                </a:cubicBezTo>
                <a:cubicBezTo>
                  <a:pt x="2549" y="22812"/>
                  <a:pt x="4168" y="23503"/>
                  <a:pt x="5466" y="24074"/>
                </a:cubicBezTo>
                <a:cubicBezTo>
                  <a:pt x="7526" y="24955"/>
                  <a:pt x="9574" y="25777"/>
                  <a:pt x="11467" y="27003"/>
                </a:cubicBezTo>
                <a:cubicBezTo>
                  <a:pt x="13634" y="28420"/>
                  <a:pt x="15586" y="30147"/>
                  <a:pt x="17610" y="31730"/>
                </a:cubicBezTo>
                <a:cubicBezTo>
                  <a:pt x="18934" y="32766"/>
                  <a:pt x="20670" y="34248"/>
                  <a:pt x="22484" y="34248"/>
                </a:cubicBezTo>
                <a:cubicBezTo>
                  <a:pt x="22546" y="34248"/>
                  <a:pt x="22608" y="34246"/>
                  <a:pt x="22670" y="34242"/>
                </a:cubicBezTo>
                <a:cubicBezTo>
                  <a:pt x="24480" y="34123"/>
                  <a:pt x="25457" y="32254"/>
                  <a:pt x="26171" y="30837"/>
                </a:cubicBezTo>
                <a:cubicBezTo>
                  <a:pt x="27266" y="28658"/>
                  <a:pt x="28112" y="26313"/>
                  <a:pt x="29195" y="24146"/>
                </a:cubicBezTo>
                <a:cubicBezTo>
                  <a:pt x="30279" y="21967"/>
                  <a:pt x="31541" y="19872"/>
                  <a:pt x="32612" y="17705"/>
                </a:cubicBezTo>
                <a:lnTo>
                  <a:pt x="32612" y="17705"/>
                </a:lnTo>
                <a:lnTo>
                  <a:pt x="32600" y="17716"/>
                </a:lnTo>
                <a:cubicBezTo>
                  <a:pt x="33279" y="16335"/>
                  <a:pt x="34220" y="14573"/>
                  <a:pt x="33791" y="12966"/>
                </a:cubicBezTo>
                <a:cubicBezTo>
                  <a:pt x="33398" y="11454"/>
                  <a:pt x="31779" y="10751"/>
                  <a:pt x="30469" y="10192"/>
                </a:cubicBezTo>
                <a:cubicBezTo>
                  <a:pt x="28421" y="9311"/>
                  <a:pt x="26373" y="8489"/>
                  <a:pt x="24480" y="7251"/>
                </a:cubicBezTo>
                <a:cubicBezTo>
                  <a:pt x="22313" y="5834"/>
                  <a:pt x="20361" y="4120"/>
                  <a:pt x="18337" y="2536"/>
                </a:cubicBezTo>
                <a:cubicBezTo>
                  <a:pt x="17027" y="1512"/>
                  <a:pt x="15312" y="48"/>
                  <a:pt x="13526" y="24"/>
                </a:cubicBezTo>
                <a:close/>
                <a:moveTo>
                  <a:pt x="9228" y="12"/>
                </a:moveTo>
                <a:cubicBezTo>
                  <a:pt x="8669" y="929"/>
                  <a:pt x="8276" y="1976"/>
                  <a:pt x="7954" y="2786"/>
                </a:cubicBezTo>
                <a:cubicBezTo>
                  <a:pt x="6966" y="5346"/>
                  <a:pt x="6264" y="8061"/>
                  <a:pt x="5180" y="10597"/>
                </a:cubicBezTo>
                <a:cubicBezTo>
                  <a:pt x="4097" y="13145"/>
                  <a:pt x="2668" y="15550"/>
                  <a:pt x="1418" y="18038"/>
                </a:cubicBezTo>
                <a:cubicBezTo>
                  <a:pt x="834" y="19217"/>
                  <a:pt x="1" y="20776"/>
                  <a:pt x="1" y="22229"/>
                </a:cubicBezTo>
                <a:cubicBezTo>
                  <a:pt x="1" y="22646"/>
                  <a:pt x="84" y="23062"/>
                  <a:pt x="251" y="23455"/>
                </a:cubicBezTo>
                <a:cubicBezTo>
                  <a:pt x="965" y="25098"/>
                  <a:pt x="3001" y="25694"/>
                  <a:pt x="4561" y="26134"/>
                </a:cubicBezTo>
                <a:cubicBezTo>
                  <a:pt x="6907" y="26813"/>
                  <a:pt x="9312" y="27301"/>
                  <a:pt x="11455" y="28468"/>
                </a:cubicBezTo>
                <a:cubicBezTo>
                  <a:pt x="14015" y="29837"/>
                  <a:pt x="16253" y="31837"/>
                  <a:pt x="18551" y="33635"/>
                </a:cubicBezTo>
                <a:cubicBezTo>
                  <a:pt x="19857" y="34657"/>
                  <a:pt x="21780" y="36295"/>
                  <a:pt x="23640" y="36295"/>
                </a:cubicBezTo>
                <a:cubicBezTo>
                  <a:pt x="23882" y="36295"/>
                  <a:pt x="24123" y="36267"/>
                  <a:pt x="24361" y="36207"/>
                </a:cubicBezTo>
                <a:cubicBezTo>
                  <a:pt x="26361" y="35707"/>
                  <a:pt x="27326" y="33147"/>
                  <a:pt x="27981" y="31456"/>
                </a:cubicBezTo>
                <a:cubicBezTo>
                  <a:pt x="28981" y="28896"/>
                  <a:pt x="29683" y="26182"/>
                  <a:pt x="30767" y="23646"/>
                </a:cubicBezTo>
                <a:cubicBezTo>
                  <a:pt x="31850" y="21098"/>
                  <a:pt x="33303" y="18681"/>
                  <a:pt x="34529" y="16204"/>
                </a:cubicBezTo>
                <a:cubicBezTo>
                  <a:pt x="35303" y="14633"/>
                  <a:pt x="36386" y="12585"/>
                  <a:pt x="35696" y="10787"/>
                </a:cubicBezTo>
                <a:cubicBezTo>
                  <a:pt x="35065" y="9156"/>
                  <a:pt x="32886" y="8549"/>
                  <a:pt x="31374" y="8108"/>
                </a:cubicBezTo>
                <a:cubicBezTo>
                  <a:pt x="29028" y="7430"/>
                  <a:pt x="26623" y="6941"/>
                  <a:pt x="24480" y="5786"/>
                </a:cubicBezTo>
                <a:cubicBezTo>
                  <a:pt x="21932" y="4405"/>
                  <a:pt x="19682" y="2405"/>
                  <a:pt x="17384" y="607"/>
                </a:cubicBezTo>
                <a:cubicBezTo>
                  <a:pt x="17146" y="429"/>
                  <a:pt x="16896" y="226"/>
                  <a:pt x="16634" y="12"/>
                </a:cubicBezTo>
                <a:lnTo>
                  <a:pt x="15920" y="12"/>
                </a:lnTo>
                <a:cubicBezTo>
                  <a:pt x="16610" y="476"/>
                  <a:pt x="17241" y="1000"/>
                  <a:pt x="17801" y="1429"/>
                </a:cubicBezTo>
                <a:cubicBezTo>
                  <a:pt x="19956" y="3119"/>
                  <a:pt x="22039" y="4965"/>
                  <a:pt x="24421" y="6382"/>
                </a:cubicBezTo>
                <a:cubicBezTo>
                  <a:pt x="26492" y="7608"/>
                  <a:pt x="28755" y="8251"/>
                  <a:pt x="31005" y="9025"/>
                </a:cubicBezTo>
                <a:cubicBezTo>
                  <a:pt x="32457" y="9525"/>
                  <a:pt x="34386" y="10156"/>
                  <a:pt x="34922" y="11775"/>
                </a:cubicBezTo>
                <a:cubicBezTo>
                  <a:pt x="35482" y="13442"/>
                  <a:pt x="34422" y="15395"/>
                  <a:pt x="33708" y="16847"/>
                </a:cubicBezTo>
                <a:cubicBezTo>
                  <a:pt x="32541" y="19181"/>
                  <a:pt x="31219" y="21419"/>
                  <a:pt x="30124" y="23789"/>
                </a:cubicBezTo>
                <a:cubicBezTo>
                  <a:pt x="29016" y="26218"/>
                  <a:pt x="28231" y="28789"/>
                  <a:pt x="27195" y="31230"/>
                </a:cubicBezTo>
                <a:cubicBezTo>
                  <a:pt x="26516" y="32802"/>
                  <a:pt x="25552" y="35111"/>
                  <a:pt x="23587" y="35397"/>
                </a:cubicBezTo>
                <a:cubicBezTo>
                  <a:pt x="23437" y="35419"/>
                  <a:pt x="23287" y="35429"/>
                  <a:pt x="23138" y="35429"/>
                </a:cubicBezTo>
                <a:cubicBezTo>
                  <a:pt x="21283" y="35429"/>
                  <a:pt x="19491" y="33872"/>
                  <a:pt x="18158" y="32825"/>
                </a:cubicBezTo>
                <a:cubicBezTo>
                  <a:pt x="16003" y="31147"/>
                  <a:pt x="13919" y="29289"/>
                  <a:pt x="11538" y="27884"/>
                </a:cubicBezTo>
                <a:cubicBezTo>
                  <a:pt x="9455" y="26646"/>
                  <a:pt x="7192" y="26003"/>
                  <a:pt x="4942" y="25229"/>
                </a:cubicBezTo>
                <a:cubicBezTo>
                  <a:pt x="3501" y="24741"/>
                  <a:pt x="1573" y="24098"/>
                  <a:pt x="1025" y="22491"/>
                </a:cubicBezTo>
                <a:cubicBezTo>
                  <a:pt x="477" y="20812"/>
                  <a:pt x="1513" y="18859"/>
                  <a:pt x="2239" y="17407"/>
                </a:cubicBezTo>
                <a:cubicBezTo>
                  <a:pt x="3382" y="15085"/>
                  <a:pt x="4728" y="12835"/>
                  <a:pt x="5823" y="10466"/>
                </a:cubicBezTo>
                <a:cubicBezTo>
                  <a:pt x="6942" y="8037"/>
                  <a:pt x="7716" y="5453"/>
                  <a:pt x="8752" y="3024"/>
                </a:cubicBezTo>
                <a:cubicBezTo>
                  <a:pt x="9157" y="2096"/>
                  <a:pt x="9669" y="881"/>
                  <a:pt x="10419" y="12"/>
                </a:cubicBezTo>
                <a:close/>
                <a:moveTo>
                  <a:pt x="17789" y="0"/>
                </a:moveTo>
                <a:cubicBezTo>
                  <a:pt x="19872" y="1691"/>
                  <a:pt x="21980" y="3441"/>
                  <a:pt x="24385" y="4536"/>
                </a:cubicBezTo>
                <a:cubicBezTo>
                  <a:pt x="26754" y="5620"/>
                  <a:pt x="29421" y="5846"/>
                  <a:pt x="31981" y="6406"/>
                </a:cubicBezTo>
                <a:cubicBezTo>
                  <a:pt x="33767" y="6798"/>
                  <a:pt x="36184" y="7394"/>
                  <a:pt x="37101" y="9180"/>
                </a:cubicBezTo>
                <a:cubicBezTo>
                  <a:pt x="38065" y="11025"/>
                  <a:pt x="36791" y="13466"/>
                  <a:pt x="35982" y="15133"/>
                </a:cubicBezTo>
                <a:cubicBezTo>
                  <a:pt x="34636" y="17800"/>
                  <a:pt x="33112" y="20383"/>
                  <a:pt x="32041" y="23170"/>
                </a:cubicBezTo>
                <a:cubicBezTo>
                  <a:pt x="30969" y="25956"/>
                  <a:pt x="30386" y="28980"/>
                  <a:pt x="29445" y="31813"/>
                </a:cubicBezTo>
                <a:cubicBezTo>
                  <a:pt x="28778" y="33802"/>
                  <a:pt x="27790" y="36850"/>
                  <a:pt x="25587" y="37648"/>
                </a:cubicBezTo>
                <a:cubicBezTo>
                  <a:pt x="25236" y="37778"/>
                  <a:pt x="24878" y="37836"/>
                  <a:pt x="24519" y="37836"/>
                </a:cubicBezTo>
                <a:cubicBezTo>
                  <a:pt x="22584" y="37836"/>
                  <a:pt x="20607" y="36152"/>
                  <a:pt x="19241" y="35088"/>
                </a:cubicBezTo>
                <a:cubicBezTo>
                  <a:pt x="16789" y="33171"/>
                  <a:pt x="14384" y="30992"/>
                  <a:pt x="11562" y="29706"/>
                </a:cubicBezTo>
                <a:cubicBezTo>
                  <a:pt x="9193" y="28611"/>
                  <a:pt x="6526" y="28396"/>
                  <a:pt x="3966" y="27837"/>
                </a:cubicBezTo>
                <a:cubicBezTo>
                  <a:pt x="2739" y="27575"/>
                  <a:pt x="1144" y="27194"/>
                  <a:pt x="1" y="26384"/>
                </a:cubicBezTo>
                <a:lnTo>
                  <a:pt x="1" y="27789"/>
                </a:lnTo>
                <a:cubicBezTo>
                  <a:pt x="1156" y="28384"/>
                  <a:pt x="2513" y="28682"/>
                  <a:pt x="3632" y="28885"/>
                </a:cubicBezTo>
                <a:cubicBezTo>
                  <a:pt x="6276" y="29373"/>
                  <a:pt x="9121" y="29444"/>
                  <a:pt x="11610" y="30468"/>
                </a:cubicBezTo>
                <a:cubicBezTo>
                  <a:pt x="14574" y="31671"/>
                  <a:pt x="17075" y="33968"/>
                  <a:pt x="19599" y="35957"/>
                </a:cubicBezTo>
                <a:cubicBezTo>
                  <a:pt x="20997" y="37042"/>
                  <a:pt x="23054" y="38747"/>
                  <a:pt x="25031" y="38747"/>
                </a:cubicBezTo>
                <a:cubicBezTo>
                  <a:pt x="25461" y="38747"/>
                  <a:pt x="25887" y="38666"/>
                  <a:pt x="26302" y="38481"/>
                </a:cubicBezTo>
                <a:cubicBezTo>
                  <a:pt x="28635" y="37457"/>
                  <a:pt x="29659" y="34183"/>
                  <a:pt x="30338" y="31992"/>
                </a:cubicBezTo>
                <a:cubicBezTo>
                  <a:pt x="31255" y="29016"/>
                  <a:pt x="31767" y="25837"/>
                  <a:pt x="32815" y="22908"/>
                </a:cubicBezTo>
                <a:cubicBezTo>
                  <a:pt x="33850" y="20014"/>
                  <a:pt x="35482" y="17312"/>
                  <a:pt x="36851" y="14561"/>
                </a:cubicBezTo>
                <a:cubicBezTo>
                  <a:pt x="37732" y="12811"/>
                  <a:pt x="39042" y="10192"/>
                  <a:pt x="37922" y="8239"/>
                </a:cubicBezTo>
                <a:cubicBezTo>
                  <a:pt x="36851" y="6346"/>
                  <a:pt x="34267" y="5715"/>
                  <a:pt x="32315" y="5358"/>
                </a:cubicBezTo>
                <a:cubicBezTo>
                  <a:pt x="29671" y="4870"/>
                  <a:pt x="26826" y="4786"/>
                  <a:pt x="24337" y="3774"/>
                </a:cubicBezTo>
                <a:cubicBezTo>
                  <a:pt x="22218" y="2905"/>
                  <a:pt x="20325" y="1476"/>
                  <a:pt x="18491" y="0"/>
                </a:cubicBezTo>
                <a:close/>
                <a:moveTo>
                  <a:pt x="19634" y="12"/>
                </a:moveTo>
                <a:cubicBezTo>
                  <a:pt x="21087" y="1095"/>
                  <a:pt x="22623" y="2072"/>
                  <a:pt x="24314" y="2631"/>
                </a:cubicBezTo>
                <a:cubicBezTo>
                  <a:pt x="26969" y="3512"/>
                  <a:pt x="29993" y="3369"/>
                  <a:pt x="32779" y="3798"/>
                </a:cubicBezTo>
                <a:cubicBezTo>
                  <a:pt x="35005" y="4143"/>
                  <a:pt x="37803" y="4858"/>
                  <a:pt x="39089" y="6941"/>
                </a:cubicBezTo>
                <a:cubicBezTo>
                  <a:pt x="40423" y="9108"/>
                  <a:pt x="39089" y="11847"/>
                  <a:pt x="38113" y="13859"/>
                </a:cubicBezTo>
                <a:cubicBezTo>
                  <a:pt x="36648" y="16740"/>
                  <a:pt x="34958" y="19514"/>
                  <a:pt x="33969" y="22586"/>
                </a:cubicBezTo>
                <a:cubicBezTo>
                  <a:pt x="32957" y="25706"/>
                  <a:pt x="32565" y="29063"/>
                  <a:pt x="31648" y="32206"/>
                </a:cubicBezTo>
                <a:cubicBezTo>
                  <a:pt x="30921" y="34730"/>
                  <a:pt x="29814" y="38290"/>
                  <a:pt x="27314" y="39648"/>
                </a:cubicBezTo>
                <a:cubicBezTo>
                  <a:pt x="26788" y="39933"/>
                  <a:pt x="26244" y="40054"/>
                  <a:pt x="25694" y="40054"/>
                </a:cubicBezTo>
                <a:cubicBezTo>
                  <a:pt x="23630" y="40054"/>
                  <a:pt x="21499" y="38345"/>
                  <a:pt x="20051" y="37207"/>
                </a:cubicBezTo>
                <a:cubicBezTo>
                  <a:pt x="17408" y="35147"/>
                  <a:pt x="14800" y="32671"/>
                  <a:pt x="11633" y="31611"/>
                </a:cubicBezTo>
                <a:cubicBezTo>
                  <a:pt x="8966" y="30730"/>
                  <a:pt x="5954" y="30873"/>
                  <a:pt x="3168" y="30432"/>
                </a:cubicBezTo>
                <a:cubicBezTo>
                  <a:pt x="2085" y="30289"/>
                  <a:pt x="1025" y="30028"/>
                  <a:pt x="1" y="29658"/>
                </a:cubicBezTo>
                <a:lnTo>
                  <a:pt x="1" y="30873"/>
                </a:lnTo>
                <a:cubicBezTo>
                  <a:pt x="930" y="31171"/>
                  <a:pt x="1894" y="31397"/>
                  <a:pt x="2858" y="31528"/>
                </a:cubicBezTo>
                <a:cubicBezTo>
                  <a:pt x="5728" y="31944"/>
                  <a:pt x="8835" y="31647"/>
                  <a:pt x="11610" y="32433"/>
                </a:cubicBezTo>
                <a:cubicBezTo>
                  <a:pt x="14908" y="33361"/>
                  <a:pt x="17586" y="35969"/>
                  <a:pt x="20289" y="38076"/>
                </a:cubicBezTo>
                <a:cubicBezTo>
                  <a:pt x="21799" y="39265"/>
                  <a:pt x="23976" y="40954"/>
                  <a:pt x="26086" y="40954"/>
                </a:cubicBezTo>
                <a:cubicBezTo>
                  <a:pt x="26723" y="40954"/>
                  <a:pt x="27353" y="40800"/>
                  <a:pt x="27957" y="40434"/>
                </a:cubicBezTo>
                <a:cubicBezTo>
                  <a:pt x="30576" y="38838"/>
                  <a:pt x="31791" y="35100"/>
                  <a:pt x="32565" y="32349"/>
                </a:cubicBezTo>
                <a:cubicBezTo>
                  <a:pt x="33481" y="29111"/>
                  <a:pt x="33839" y="25658"/>
                  <a:pt x="34779" y="22431"/>
                </a:cubicBezTo>
                <a:cubicBezTo>
                  <a:pt x="35708" y="19276"/>
                  <a:pt x="37518" y="16431"/>
                  <a:pt x="38982" y="13490"/>
                </a:cubicBezTo>
                <a:cubicBezTo>
                  <a:pt x="40054" y="11347"/>
                  <a:pt x="41363" y="8430"/>
                  <a:pt x="39875" y="6120"/>
                </a:cubicBezTo>
                <a:cubicBezTo>
                  <a:pt x="38434" y="3893"/>
                  <a:pt x="35517" y="3072"/>
                  <a:pt x="33088" y="2715"/>
                </a:cubicBezTo>
                <a:cubicBezTo>
                  <a:pt x="30231" y="2298"/>
                  <a:pt x="27111" y="2596"/>
                  <a:pt x="24337" y="1810"/>
                </a:cubicBezTo>
                <a:cubicBezTo>
                  <a:pt x="23004" y="1441"/>
                  <a:pt x="21777" y="786"/>
                  <a:pt x="20599" y="12"/>
                </a:cubicBezTo>
                <a:close/>
                <a:moveTo>
                  <a:pt x="1" y="36302"/>
                </a:moveTo>
                <a:lnTo>
                  <a:pt x="1" y="37576"/>
                </a:lnTo>
                <a:cubicBezTo>
                  <a:pt x="322" y="37671"/>
                  <a:pt x="644" y="37767"/>
                  <a:pt x="965" y="37838"/>
                </a:cubicBezTo>
                <a:cubicBezTo>
                  <a:pt x="2049" y="38073"/>
                  <a:pt x="3155" y="38192"/>
                  <a:pt x="4265" y="38192"/>
                </a:cubicBezTo>
                <a:cubicBezTo>
                  <a:pt x="4788" y="38192"/>
                  <a:pt x="5312" y="38165"/>
                  <a:pt x="5835" y="38112"/>
                </a:cubicBezTo>
                <a:cubicBezTo>
                  <a:pt x="7323" y="37981"/>
                  <a:pt x="8823" y="37671"/>
                  <a:pt x="10312" y="37659"/>
                </a:cubicBezTo>
                <a:cubicBezTo>
                  <a:pt x="10321" y="37659"/>
                  <a:pt x="10330" y="37659"/>
                  <a:pt x="10339" y="37659"/>
                </a:cubicBezTo>
                <a:cubicBezTo>
                  <a:pt x="13327" y="37659"/>
                  <a:pt x="15807" y="39642"/>
                  <a:pt x="18075" y="41565"/>
                </a:cubicBezTo>
                <a:lnTo>
                  <a:pt x="19539" y="41565"/>
                </a:lnTo>
                <a:cubicBezTo>
                  <a:pt x="16967" y="39445"/>
                  <a:pt x="14205" y="36755"/>
                  <a:pt x="10764" y="36588"/>
                </a:cubicBezTo>
                <a:cubicBezTo>
                  <a:pt x="10468" y="36572"/>
                  <a:pt x="10172" y="36565"/>
                  <a:pt x="9876" y="36565"/>
                </a:cubicBezTo>
                <a:cubicBezTo>
                  <a:pt x="7893" y="36565"/>
                  <a:pt x="5910" y="36872"/>
                  <a:pt x="3938" y="36872"/>
                </a:cubicBezTo>
                <a:cubicBezTo>
                  <a:pt x="3080" y="36872"/>
                  <a:pt x="2224" y="36814"/>
                  <a:pt x="1370" y="36647"/>
                </a:cubicBezTo>
                <a:cubicBezTo>
                  <a:pt x="906" y="36552"/>
                  <a:pt x="453" y="36433"/>
                  <a:pt x="1" y="36302"/>
                </a:cubicBezTo>
                <a:close/>
                <a:moveTo>
                  <a:pt x="1" y="32921"/>
                </a:moveTo>
                <a:lnTo>
                  <a:pt x="1" y="34123"/>
                </a:lnTo>
                <a:cubicBezTo>
                  <a:pt x="656" y="34314"/>
                  <a:pt x="1323" y="34469"/>
                  <a:pt x="1989" y="34564"/>
                </a:cubicBezTo>
                <a:cubicBezTo>
                  <a:pt x="2869" y="34702"/>
                  <a:pt x="3761" y="34743"/>
                  <a:pt x="4660" y="34743"/>
                </a:cubicBezTo>
                <a:cubicBezTo>
                  <a:pt x="5981" y="34743"/>
                  <a:pt x="7315" y="34654"/>
                  <a:pt x="8640" y="34654"/>
                </a:cubicBezTo>
                <a:cubicBezTo>
                  <a:pt x="9525" y="34654"/>
                  <a:pt x="10406" y="34694"/>
                  <a:pt x="11276" y="34826"/>
                </a:cubicBezTo>
                <a:cubicBezTo>
                  <a:pt x="14955" y="35385"/>
                  <a:pt x="17753" y="38314"/>
                  <a:pt x="20527" y="40493"/>
                </a:cubicBezTo>
                <a:cubicBezTo>
                  <a:pt x="20992" y="40850"/>
                  <a:pt x="21480" y="41219"/>
                  <a:pt x="21980" y="41565"/>
                </a:cubicBezTo>
                <a:lnTo>
                  <a:pt x="23421" y="41553"/>
                </a:lnTo>
                <a:cubicBezTo>
                  <a:pt x="22397" y="40981"/>
                  <a:pt x="21432" y="40315"/>
                  <a:pt x="20515" y="39576"/>
                </a:cubicBezTo>
                <a:cubicBezTo>
                  <a:pt x="17777" y="37433"/>
                  <a:pt x="14979" y="34564"/>
                  <a:pt x="11455" y="33909"/>
                </a:cubicBezTo>
                <a:cubicBezTo>
                  <a:pt x="10068" y="33647"/>
                  <a:pt x="8632" y="33620"/>
                  <a:pt x="7192" y="33620"/>
                </a:cubicBezTo>
                <a:cubicBezTo>
                  <a:pt x="6811" y="33620"/>
                  <a:pt x="6431" y="33622"/>
                  <a:pt x="6051" y="33622"/>
                </a:cubicBezTo>
                <a:cubicBezTo>
                  <a:pt x="4793" y="33622"/>
                  <a:pt x="3540" y="33601"/>
                  <a:pt x="2323" y="33421"/>
                </a:cubicBezTo>
                <a:cubicBezTo>
                  <a:pt x="1537" y="33314"/>
                  <a:pt x="763" y="33147"/>
                  <a:pt x="1" y="32921"/>
                </a:cubicBezTo>
                <a:close/>
                <a:moveTo>
                  <a:pt x="41661" y="10263"/>
                </a:moveTo>
                <a:cubicBezTo>
                  <a:pt x="41351" y="11251"/>
                  <a:pt x="40958" y="12204"/>
                  <a:pt x="40494" y="13133"/>
                </a:cubicBezTo>
                <a:cubicBezTo>
                  <a:pt x="38946" y="16157"/>
                  <a:pt x="37089" y="19026"/>
                  <a:pt x="36232" y="22336"/>
                </a:cubicBezTo>
                <a:cubicBezTo>
                  <a:pt x="35351" y="25694"/>
                  <a:pt x="35112" y="29242"/>
                  <a:pt x="34160" y="32575"/>
                </a:cubicBezTo>
                <a:cubicBezTo>
                  <a:pt x="33279" y="35695"/>
                  <a:pt x="31910" y="39600"/>
                  <a:pt x="29219" y="41565"/>
                </a:cubicBezTo>
                <a:lnTo>
                  <a:pt x="30612" y="41565"/>
                </a:lnTo>
                <a:cubicBezTo>
                  <a:pt x="32922" y="39291"/>
                  <a:pt x="34255" y="35731"/>
                  <a:pt x="35124" y="32718"/>
                </a:cubicBezTo>
                <a:cubicBezTo>
                  <a:pt x="36101" y="29361"/>
                  <a:pt x="36315" y="25801"/>
                  <a:pt x="37125" y="22408"/>
                </a:cubicBezTo>
                <a:cubicBezTo>
                  <a:pt x="37922" y="19038"/>
                  <a:pt x="39875" y="16157"/>
                  <a:pt x="41399" y="13109"/>
                </a:cubicBezTo>
                <a:cubicBezTo>
                  <a:pt x="41494" y="12930"/>
                  <a:pt x="41578" y="12752"/>
                  <a:pt x="41661" y="12573"/>
                </a:cubicBezTo>
                <a:lnTo>
                  <a:pt x="41661" y="10263"/>
                </a:lnTo>
                <a:close/>
                <a:moveTo>
                  <a:pt x="41661" y="16085"/>
                </a:moveTo>
                <a:cubicBezTo>
                  <a:pt x="40458" y="18240"/>
                  <a:pt x="39292" y="20395"/>
                  <a:pt x="38803" y="22848"/>
                </a:cubicBezTo>
                <a:cubicBezTo>
                  <a:pt x="38125" y="26241"/>
                  <a:pt x="37934" y="29706"/>
                  <a:pt x="36875" y="33028"/>
                </a:cubicBezTo>
                <a:cubicBezTo>
                  <a:pt x="35946" y="35921"/>
                  <a:pt x="34589" y="39088"/>
                  <a:pt x="32600" y="41565"/>
                </a:cubicBezTo>
                <a:lnTo>
                  <a:pt x="33588" y="41565"/>
                </a:lnTo>
                <a:cubicBezTo>
                  <a:pt x="35505" y="39076"/>
                  <a:pt x="36922" y="36076"/>
                  <a:pt x="37899" y="33254"/>
                </a:cubicBezTo>
                <a:cubicBezTo>
                  <a:pt x="39018" y="30004"/>
                  <a:pt x="39280" y="26706"/>
                  <a:pt x="39827" y="23336"/>
                </a:cubicBezTo>
                <a:cubicBezTo>
                  <a:pt x="40113" y="21550"/>
                  <a:pt x="40827" y="19919"/>
                  <a:pt x="41661" y="18336"/>
                </a:cubicBezTo>
                <a:lnTo>
                  <a:pt x="41661" y="16085"/>
                </a:lnTo>
                <a:close/>
                <a:moveTo>
                  <a:pt x="41661" y="24539"/>
                </a:moveTo>
                <a:cubicBezTo>
                  <a:pt x="41292" y="27765"/>
                  <a:pt x="40899" y="30718"/>
                  <a:pt x="39625" y="33742"/>
                </a:cubicBezTo>
                <a:cubicBezTo>
                  <a:pt x="38446" y="36528"/>
                  <a:pt x="36934" y="39160"/>
                  <a:pt x="35101" y="41565"/>
                </a:cubicBezTo>
                <a:lnTo>
                  <a:pt x="35886" y="41565"/>
                </a:lnTo>
                <a:cubicBezTo>
                  <a:pt x="37696" y="39243"/>
                  <a:pt x="39268" y="36743"/>
                  <a:pt x="40554" y="34099"/>
                </a:cubicBezTo>
                <a:cubicBezTo>
                  <a:pt x="40958" y="33266"/>
                  <a:pt x="41339" y="32397"/>
                  <a:pt x="41661" y="31516"/>
                </a:cubicBezTo>
                <a:lnTo>
                  <a:pt x="41661" y="24539"/>
                </a:lnTo>
                <a:close/>
                <a:moveTo>
                  <a:pt x="41661" y="35885"/>
                </a:moveTo>
                <a:cubicBezTo>
                  <a:pt x="40316" y="37814"/>
                  <a:pt x="38851" y="39731"/>
                  <a:pt x="37303" y="41565"/>
                </a:cubicBezTo>
                <a:lnTo>
                  <a:pt x="37958" y="41565"/>
                </a:lnTo>
                <a:cubicBezTo>
                  <a:pt x="39220" y="40136"/>
                  <a:pt x="40446" y="38695"/>
                  <a:pt x="41661" y="37267"/>
                </a:cubicBezTo>
                <a:lnTo>
                  <a:pt x="41661" y="35885"/>
                </a:lnTo>
                <a:close/>
                <a:moveTo>
                  <a:pt x="41661" y="39624"/>
                </a:moveTo>
                <a:cubicBezTo>
                  <a:pt x="40923" y="40243"/>
                  <a:pt x="40208" y="40898"/>
                  <a:pt x="39494" y="41565"/>
                </a:cubicBezTo>
                <a:lnTo>
                  <a:pt x="40387" y="41565"/>
                </a:lnTo>
                <a:cubicBezTo>
                  <a:pt x="40804" y="41219"/>
                  <a:pt x="41232" y="40886"/>
                  <a:pt x="41661" y="40565"/>
                </a:cubicBezTo>
                <a:lnTo>
                  <a:pt x="41661" y="39624"/>
                </a:lnTo>
                <a:close/>
                <a:moveTo>
                  <a:pt x="10047" y="39552"/>
                </a:moveTo>
                <a:cubicBezTo>
                  <a:pt x="9793" y="39552"/>
                  <a:pt x="9537" y="39568"/>
                  <a:pt x="9276" y="39600"/>
                </a:cubicBezTo>
                <a:cubicBezTo>
                  <a:pt x="7835" y="39779"/>
                  <a:pt x="6418" y="40172"/>
                  <a:pt x="4954" y="40338"/>
                </a:cubicBezTo>
                <a:cubicBezTo>
                  <a:pt x="4552" y="40383"/>
                  <a:pt x="4147" y="40406"/>
                  <a:pt x="3743" y="40406"/>
                </a:cubicBezTo>
                <a:cubicBezTo>
                  <a:pt x="2542" y="40406"/>
                  <a:pt x="1340" y="40209"/>
                  <a:pt x="191" y="39826"/>
                </a:cubicBezTo>
                <a:cubicBezTo>
                  <a:pt x="132" y="39803"/>
                  <a:pt x="60" y="39779"/>
                  <a:pt x="1" y="39755"/>
                </a:cubicBezTo>
                <a:lnTo>
                  <a:pt x="1" y="40993"/>
                </a:lnTo>
                <a:cubicBezTo>
                  <a:pt x="692" y="41255"/>
                  <a:pt x="1394" y="41446"/>
                  <a:pt x="2120" y="41565"/>
                </a:cubicBezTo>
                <a:cubicBezTo>
                  <a:pt x="2535" y="41625"/>
                  <a:pt x="2954" y="41655"/>
                  <a:pt x="3375" y="41655"/>
                </a:cubicBezTo>
                <a:cubicBezTo>
                  <a:pt x="3702" y="41655"/>
                  <a:pt x="4030" y="41637"/>
                  <a:pt x="4359" y="41600"/>
                </a:cubicBezTo>
                <a:cubicBezTo>
                  <a:pt x="4478" y="41588"/>
                  <a:pt x="4597" y="41577"/>
                  <a:pt x="4704" y="41565"/>
                </a:cubicBezTo>
                <a:cubicBezTo>
                  <a:pt x="6026" y="41374"/>
                  <a:pt x="7299" y="40957"/>
                  <a:pt x="8609" y="40731"/>
                </a:cubicBezTo>
                <a:cubicBezTo>
                  <a:pt x="8979" y="40667"/>
                  <a:pt x="9341" y="40637"/>
                  <a:pt x="9695" y="40637"/>
                </a:cubicBezTo>
                <a:cubicBezTo>
                  <a:pt x="10924" y="40637"/>
                  <a:pt x="12059" y="40998"/>
                  <a:pt x="13122" y="41553"/>
                </a:cubicBezTo>
                <a:lnTo>
                  <a:pt x="15205" y="41553"/>
                </a:lnTo>
                <a:cubicBezTo>
                  <a:pt x="13640" y="40418"/>
                  <a:pt x="11945" y="39552"/>
                  <a:pt x="10047" y="395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686"/>
        <p:cNvGrpSpPr/>
        <p:nvPr/>
      </p:nvGrpSpPr>
      <p:grpSpPr>
        <a:xfrm>
          <a:off x="0" y="0"/>
          <a:ext cx="0" cy="0"/>
          <a:chOff x="0" y="0"/>
          <a:chExt cx="0" cy="0"/>
        </a:xfrm>
      </p:grpSpPr>
      <p:sp>
        <p:nvSpPr>
          <p:cNvPr id="687" name="Google Shape;687;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8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sp>
        <p:nvSpPr>
          <p:cNvPr id="688" name="Google Shape;688;p22"/>
          <p:cNvSpPr/>
          <p:nvPr/>
        </p:nvSpPr>
        <p:spPr>
          <a:xfrm rot="5400000" flipH="1">
            <a:off x="75970" y="4460950"/>
            <a:ext cx="657430" cy="613241"/>
          </a:xfrm>
          <a:custGeom>
            <a:avLst/>
            <a:gdLst/>
            <a:ahLst/>
            <a:cxnLst/>
            <a:rect l="l" t="t" r="r" b="b"/>
            <a:pathLst>
              <a:path w="42015" h="39191" extrusionOk="0">
                <a:moveTo>
                  <a:pt x="41994" y="39191"/>
                </a:moveTo>
                <a:lnTo>
                  <a:pt x="41994" y="32286"/>
                </a:lnTo>
                <a:lnTo>
                  <a:pt x="25485" y="19585"/>
                </a:lnTo>
                <a:lnTo>
                  <a:pt x="42015" y="6906"/>
                </a:lnTo>
                <a:lnTo>
                  <a:pt x="42015" y="1"/>
                </a:lnTo>
                <a:lnTo>
                  <a:pt x="21007" y="16154"/>
                </a:lnTo>
                <a:lnTo>
                  <a:pt x="0" y="1"/>
                </a:lnTo>
                <a:lnTo>
                  <a:pt x="0" y="6906"/>
                </a:lnTo>
                <a:lnTo>
                  <a:pt x="16530" y="19585"/>
                </a:lnTo>
                <a:lnTo>
                  <a:pt x="0" y="32265"/>
                </a:lnTo>
                <a:lnTo>
                  <a:pt x="0" y="39170"/>
                </a:lnTo>
                <a:lnTo>
                  <a:pt x="21007" y="2301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2"/>
          <p:cNvSpPr/>
          <p:nvPr/>
        </p:nvSpPr>
        <p:spPr>
          <a:xfrm>
            <a:off x="8334625" y="-1875"/>
            <a:ext cx="809369" cy="809272"/>
          </a:xfrm>
          <a:custGeom>
            <a:avLst/>
            <a:gdLst/>
            <a:ahLst/>
            <a:cxnLst/>
            <a:rect l="l" t="t" r="r" b="b"/>
            <a:pathLst>
              <a:path w="41661" h="41656" extrusionOk="0">
                <a:moveTo>
                  <a:pt x="40161" y="0"/>
                </a:moveTo>
                <a:cubicBezTo>
                  <a:pt x="40685" y="381"/>
                  <a:pt x="41197" y="798"/>
                  <a:pt x="41661" y="1250"/>
                </a:cubicBezTo>
                <a:lnTo>
                  <a:pt x="41661" y="12"/>
                </a:lnTo>
                <a:lnTo>
                  <a:pt x="40161" y="0"/>
                </a:lnTo>
                <a:close/>
                <a:moveTo>
                  <a:pt x="23230" y="12"/>
                </a:moveTo>
                <a:cubicBezTo>
                  <a:pt x="23647" y="143"/>
                  <a:pt x="24063" y="262"/>
                  <a:pt x="24492" y="333"/>
                </a:cubicBezTo>
                <a:cubicBezTo>
                  <a:pt x="25926" y="590"/>
                  <a:pt x="27400" y="612"/>
                  <a:pt x="28875" y="612"/>
                </a:cubicBezTo>
                <a:cubicBezTo>
                  <a:pt x="29170" y="612"/>
                  <a:pt x="29465" y="611"/>
                  <a:pt x="29759" y="611"/>
                </a:cubicBezTo>
                <a:cubicBezTo>
                  <a:pt x="31063" y="611"/>
                  <a:pt x="32361" y="628"/>
                  <a:pt x="33624" y="810"/>
                </a:cubicBezTo>
                <a:cubicBezTo>
                  <a:pt x="36398" y="1214"/>
                  <a:pt x="39661" y="2369"/>
                  <a:pt x="41220" y="4846"/>
                </a:cubicBezTo>
                <a:cubicBezTo>
                  <a:pt x="41387" y="5132"/>
                  <a:pt x="41542" y="5429"/>
                  <a:pt x="41661" y="5739"/>
                </a:cubicBezTo>
                <a:lnTo>
                  <a:pt x="41661" y="3727"/>
                </a:lnTo>
                <a:cubicBezTo>
                  <a:pt x="40220" y="1822"/>
                  <a:pt x="37899" y="619"/>
                  <a:pt x="35565" y="12"/>
                </a:cubicBezTo>
                <a:close/>
                <a:moveTo>
                  <a:pt x="1287" y="12"/>
                </a:moveTo>
                <a:cubicBezTo>
                  <a:pt x="1120" y="524"/>
                  <a:pt x="965" y="1036"/>
                  <a:pt x="822" y="1524"/>
                </a:cubicBezTo>
                <a:cubicBezTo>
                  <a:pt x="477" y="2715"/>
                  <a:pt x="215" y="3929"/>
                  <a:pt x="1" y="5155"/>
                </a:cubicBezTo>
                <a:lnTo>
                  <a:pt x="1" y="10680"/>
                </a:lnTo>
                <a:cubicBezTo>
                  <a:pt x="644" y="7691"/>
                  <a:pt x="953" y="4596"/>
                  <a:pt x="1787" y="1667"/>
                </a:cubicBezTo>
                <a:cubicBezTo>
                  <a:pt x="1930" y="1131"/>
                  <a:pt x="2096" y="572"/>
                  <a:pt x="2275" y="12"/>
                </a:cubicBezTo>
                <a:close/>
                <a:moveTo>
                  <a:pt x="3954" y="12"/>
                </a:moveTo>
                <a:cubicBezTo>
                  <a:pt x="3740" y="667"/>
                  <a:pt x="3549" y="1298"/>
                  <a:pt x="3382" y="1893"/>
                </a:cubicBezTo>
                <a:cubicBezTo>
                  <a:pt x="2466" y="5132"/>
                  <a:pt x="2108" y="8596"/>
                  <a:pt x="1168" y="11811"/>
                </a:cubicBezTo>
                <a:cubicBezTo>
                  <a:pt x="846" y="12859"/>
                  <a:pt x="465" y="13871"/>
                  <a:pt x="1" y="14859"/>
                </a:cubicBezTo>
                <a:lnTo>
                  <a:pt x="1" y="16216"/>
                </a:lnTo>
                <a:cubicBezTo>
                  <a:pt x="775" y="14740"/>
                  <a:pt x="1442" y="13216"/>
                  <a:pt x="1977" y="11656"/>
                </a:cubicBezTo>
                <a:cubicBezTo>
                  <a:pt x="2989" y="8537"/>
                  <a:pt x="3382" y="5179"/>
                  <a:pt x="4299" y="2036"/>
                </a:cubicBezTo>
                <a:cubicBezTo>
                  <a:pt x="4478" y="1405"/>
                  <a:pt x="4680" y="714"/>
                  <a:pt x="4930" y="12"/>
                </a:cubicBezTo>
                <a:close/>
                <a:moveTo>
                  <a:pt x="17798" y="16130"/>
                </a:moveTo>
                <a:cubicBezTo>
                  <a:pt x="17999" y="16130"/>
                  <a:pt x="18208" y="16203"/>
                  <a:pt x="18372" y="16335"/>
                </a:cubicBezTo>
                <a:cubicBezTo>
                  <a:pt x="18777" y="16669"/>
                  <a:pt x="18991" y="17240"/>
                  <a:pt x="18777" y="17740"/>
                </a:cubicBezTo>
                <a:cubicBezTo>
                  <a:pt x="18644" y="18006"/>
                  <a:pt x="18403" y="18124"/>
                  <a:pt x="18153" y="18124"/>
                </a:cubicBezTo>
                <a:cubicBezTo>
                  <a:pt x="17954" y="18124"/>
                  <a:pt x="17749" y="18050"/>
                  <a:pt x="17586" y="17919"/>
                </a:cubicBezTo>
                <a:cubicBezTo>
                  <a:pt x="17170" y="17586"/>
                  <a:pt x="16967" y="16966"/>
                  <a:pt x="17182" y="16502"/>
                </a:cubicBezTo>
                <a:cubicBezTo>
                  <a:pt x="17307" y="16244"/>
                  <a:pt x="17547" y="16130"/>
                  <a:pt x="17798" y="16130"/>
                </a:cubicBezTo>
                <a:close/>
                <a:moveTo>
                  <a:pt x="17724" y="15565"/>
                </a:moveTo>
                <a:cubicBezTo>
                  <a:pt x="17321" y="15565"/>
                  <a:pt x="16931" y="15747"/>
                  <a:pt x="16729" y="16157"/>
                </a:cubicBezTo>
                <a:cubicBezTo>
                  <a:pt x="16336" y="16895"/>
                  <a:pt x="16753" y="17883"/>
                  <a:pt x="17360" y="18371"/>
                </a:cubicBezTo>
                <a:cubicBezTo>
                  <a:pt x="17609" y="18572"/>
                  <a:pt x="17940" y="18686"/>
                  <a:pt x="18260" y="18686"/>
                </a:cubicBezTo>
                <a:cubicBezTo>
                  <a:pt x="18660" y="18686"/>
                  <a:pt x="19044" y="18508"/>
                  <a:pt x="19230" y="18097"/>
                </a:cubicBezTo>
                <a:cubicBezTo>
                  <a:pt x="19563" y="17359"/>
                  <a:pt x="19206" y="16359"/>
                  <a:pt x="18599" y="15871"/>
                </a:cubicBezTo>
                <a:cubicBezTo>
                  <a:pt x="18355" y="15674"/>
                  <a:pt x="18036" y="15565"/>
                  <a:pt x="17724" y="15565"/>
                </a:cubicBezTo>
                <a:close/>
                <a:moveTo>
                  <a:pt x="6371" y="12"/>
                </a:moveTo>
                <a:cubicBezTo>
                  <a:pt x="6073" y="798"/>
                  <a:pt x="5823" y="1572"/>
                  <a:pt x="5609" y="2250"/>
                </a:cubicBezTo>
                <a:cubicBezTo>
                  <a:pt x="4692" y="5227"/>
                  <a:pt x="4168" y="8406"/>
                  <a:pt x="3132" y="11335"/>
                </a:cubicBezTo>
                <a:cubicBezTo>
                  <a:pt x="2311" y="13609"/>
                  <a:pt x="1144" y="15764"/>
                  <a:pt x="1" y="17931"/>
                </a:cubicBezTo>
                <a:lnTo>
                  <a:pt x="1" y="19014"/>
                </a:lnTo>
                <a:cubicBezTo>
                  <a:pt x="1311" y="16395"/>
                  <a:pt x="2847" y="13811"/>
                  <a:pt x="3906" y="11073"/>
                </a:cubicBezTo>
                <a:cubicBezTo>
                  <a:pt x="4978" y="8287"/>
                  <a:pt x="5561" y="5251"/>
                  <a:pt x="6502" y="2429"/>
                </a:cubicBezTo>
                <a:cubicBezTo>
                  <a:pt x="6740" y="1703"/>
                  <a:pt x="7026" y="845"/>
                  <a:pt x="7395" y="12"/>
                </a:cubicBezTo>
                <a:close/>
                <a:moveTo>
                  <a:pt x="17591" y="14892"/>
                </a:moveTo>
                <a:lnTo>
                  <a:pt x="17591" y="14892"/>
                </a:lnTo>
                <a:cubicBezTo>
                  <a:pt x="18028" y="14892"/>
                  <a:pt x="18481" y="15052"/>
                  <a:pt x="18849" y="15347"/>
                </a:cubicBezTo>
                <a:cubicBezTo>
                  <a:pt x="19165" y="15603"/>
                  <a:pt x="19448" y="15950"/>
                  <a:pt x="19650" y="16338"/>
                </a:cubicBezTo>
                <a:lnTo>
                  <a:pt x="19650" y="16338"/>
                </a:lnTo>
                <a:cubicBezTo>
                  <a:pt x="19999" y="17014"/>
                  <a:pt x="20108" y="17819"/>
                  <a:pt x="19753" y="18490"/>
                </a:cubicBezTo>
                <a:cubicBezTo>
                  <a:pt x="19460" y="19084"/>
                  <a:pt x="18928" y="19345"/>
                  <a:pt x="18368" y="19345"/>
                </a:cubicBezTo>
                <a:cubicBezTo>
                  <a:pt x="18305" y="19345"/>
                  <a:pt x="18242" y="19341"/>
                  <a:pt x="18179" y="19335"/>
                </a:cubicBezTo>
                <a:lnTo>
                  <a:pt x="18179" y="19335"/>
                </a:lnTo>
                <a:cubicBezTo>
                  <a:pt x="17801" y="19294"/>
                  <a:pt x="17423" y="19141"/>
                  <a:pt x="17110" y="18895"/>
                </a:cubicBezTo>
                <a:cubicBezTo>
                  <a:pt x="16205" y="18205"/>
                  <a:pt x="15693" y="16800"/>
                  <a:pt x="16193" y="15752"/>
                </a:cubicBezTo>
                <a:lnTo>
                  <a:pt x="16193" y="15752"/>
                </a:lnTo>
                <a:cubicBezTo>
                  <a:pt x="16193" y="15752"/>
                  <a:pt x="16193" y="15752"/>
                  <a:pt x="16193" y="15752"/>
                </a:cubicBezTo>
                <a:cubicBezTo>
                  <a:pt x="16482" y="15161"/>
                  <a:pt x="17024" y="14892"/>
                  <a:pt x="17591" y="14892"/>
                </a:cubicBezTo>
                <a:close/>
                <a:moveTo>
                  <a:pt x="17450" y="14329"/>
                </a:moveTo>
                <a:cubicBezTo>
                  <a:pt x="16746" y="14329"/>
                  <a:pt x="16081" y="14656"/>
                  <a:pt x="15729" y="15419"/>
                </a:cubicBezTo>
                <a:cubicBezTo>
                  <a:pt x="15098" y="16638"/>
                  <a:pt x="15691" y="18186"/>
                  <a:pt x="16616" y="19106"/>
                </a:cubicBezTo>
                <a:lnTo>
                  <a:pt x="16616" y="19106"/>
                </a:lnTo>
                <a:cubicBezTo>
                  <a:pt x="16706" y="19197"/>
                  <a:pt x="16800" y="19282"/>
                  <a:pt x="16896" y="19360"/>
                </a:cubicBezTo>
                <a:cubicBezTo>
                  <a:pt x="17343" y="19726"/>
                  <a:pt x="17887" y="19915"/>
                  <a:pt x="18417" y="19915"/>
                </a:cubicBezTo>
                <a:cubicBezTo>
                  <a:pt x="19142" y="19915"/>
                  <a:pt x="19839" y="19560"/>
                  <a:pt x="20218" y="18824"/>
                </a:cubicBezTo>
                <a:cubicBezTo>
                  <a:pt x="20880" y="17524"/>
                  <a:pt x="20204" y="15778"/>
                  <a:pt x="19088" y="14914"/>
                </a:cubicBezTo>
                <a:lnTo>
                  <a:pt x="19088" y="14914"/>
                </a:lnTo>
                <a:cubicBezTo>
                  <a:pt x="19079" y="14907"/>
                  <a:pt x="19071" y="14901"/>
                  <a:pt x="19063" y="14895"/>
                </a:cubicBezTo>
                <a:cubicBezTo>
                  <a:pt x="18599" y="14536"/>
                  <a:pt x="18018" y="14329"/>
                  <a:pt x="17459" y="14329"/>
                </a:cubicBezTo>
                <a:cubicBezTo>
                  <a:pt x="17458" y="14329"/>
                  <a:pt x="17456" y="14329"/>
                  <a:pt x="17455" y="14329"/>
                </a:cubicBezTo>
                <a:lnTo>
                  <a:pt x="17455" y="14329"/>
                </a:lnTo>
                <a:cubicBezTo>
                  <a:pt x="17453" y="14329"/>
                  <a:pt x="17451" y="14329"/>
                  <a:pt x="17450" y="14329"/>
                </a:cubicBezTo>
                <a:close/>
                <a:moveTo>
                  <a:pt x="17418" y="13715"/>
                </a:moveTo>
                <a:cubicBezTo>
                  <a:pt x="18068" y="13715"/>
                  <a:pt x="18737" y="13949"/>
                  <a:pt x="19289" y="14395"/>
                </a:cubicBezTo>
                <a:cubicBezTo>
                  <a:pt x="20623" y="15478"/>
                  <a:pt x="21539" y="17526"/>
                  <a:pt x="20718" y="19181"/>
                </a:cubicBezTo>
                <a:cubicBezTo>
                  <a:pt x="20277" y="20116"/>
                  <a:pt x="19447" y="20535"/>
                  <a:pt x="18574" y="20535"/>
                </a:cubicBezTo>
                <a:cubicBezTo>
                  <a:pt x="17913" y="20535"/>
                  <a:pt x="17229" y="20295"/>
                  <a:pt x="16670" y="19860"/>
                </a:cubicBezTo>
                <a:cubicBezTo>
                  <a:pt x="15300" y="18776"/>
                  <a:pt x="14419" y="16728"/>
                  <a:pt x="15241" y="15061"/>
                </a:cubicBezTo>
                <a:cubicBezTo>
                  <a:pt x="15700" y="14144"/>
                  <a:pt x="16540" y="13715"/>
                  <a:pt x="17418" y="13715"/>
                </a:cubicBezTo>
                <a:close/>
                <a:moveTo>
                  <a:pt x="17299" y="12932"/>
                </a:moveTo>
                <a:cubicBezTo>
                  <a:pt x="16213" y="12932"/>
                  <a:pt x="15182" y="13484"/>
                  <a:pt x="14598" y="14645"/>
                </a:cubicBezTo>
                <a:cubicBezTo>
                  <a:pt x="13574" y="16693"/>
                  <a:pt x="14753" y="19193"/>
                  <a:pt x="16396" y="20491"/>
                </a:cubicBezTo>
                <a:cubicBezTo>
                  <a:pt x="17085" y="21036"/>
                  <a:pt x="17889" y="21320"/>
                  <a:pt x="18664" y="21320"/>
                </a:cubicBezTo>
                <a:cubicBezTo>
                  <a:pt x="19748" y="21320"/>
                  <a:pt x="20777" y="20764"/>
                  <a:pt x="21361" y="19598"/>
                </a:cubicBezTo>
                <a:cubicBezTo>
                  <a:pt x="22373" y="17562"/>
                  <a:pt x="21230" y="15073"/>
                  <a:pt x="19563" y="13752"/>
                </a:cubicBezTo>
                <a:cubicBezTo>
                  <a:pt x="18874" y="13212"/>
                  <a:pt x="18072" y="12932"/>
                  <a:pt x="17299" y="12932"/>
                </a:cubicBezTo>
                <a:close/>
                <a:moveTo>
                  <a:pt x="17222" y="12408"/>
                </a:moveTo>
                <a:cubicBezTo>
                  <a:pt x="18070" y="12408"/>
                  <a:pt x="18950" y="12716"/>
                  <a:pt x="19718" y="13323"/>
                </a:cubicBezTo>
                <a:cubicBezTo>
                  <a:pt x="21563" y="14788"/>
                  <a:pt x="22968" y="17574"/>
                  <a:pt x="21777" y="19860"/>
                </a:cubicBezTo>
                <a:cubicBezTo>
                  <a:pt x="21117" y="21188"/>
                  <a:pt x="19958" y="21828"/>
                  <a:pt x="18733" y="21828"/>
                </a:cubicBezTo>
                <a:cubicBezTo>
                  <a:pt x="17883" y="21828"/>
                  <a:pt x="17000" y="21519"/>
                  <a:pt x="16229" y="20919"/>
                </a:cubicBezTo>
                <a:cubicBezTo>
                  <a:pt x="14348" y="19443"/>
                  <a:pt x="13038" y="16669"/>
                  <a:pt x="14169" y="14383"/>
                </a:cubicBezTo>
                <a:cubicBezTo>
                  <a:pt x="14825" y="13057"/>
                  <a:pt x="15990" y="12408"/>
                  <a:pt x="17222" y="12408"/>
                </a:cubicBezTo>
                <a:close/>
                <a:moveTo>
                  <a:pt x="17114" y="11765"/>
                </a:moveTo>
                <a:cubicBezTo>
                  <a:pt x="15701" y="11765"/>
                  <a:pt x="14370" y="12521"/>
                  <a:pt x="13622" y="14073"/>
                </a:cubicBezTo>
                <a:cubicBezTo>
                  <a:pt x="12264" y="16693"/>
                  <a:pt x="13943" y="19800"/>
                  <a:pt x="16027" y="21467"/>
                </a:cubicBezTo>
                <a:cubicBezTo>
                  <a:pt x="16884" y="22151"/>
                  <a:pt x="17845" y="22485"/>
                  <a:pt x="18773" y="22485"/>
                </a:cubicBezTo>
                <a:cubicBezTo>
                  <a:pt x="20202" y="22485"/>
                  <a:pt x="21553" y="21693"/>
                  <a:pt x="22325" y="20169"/>
                </a:cubicBezTo>
                <a:cubicBezTo>
                  <a:pt x="23647" y="17562"/>
                  <a:pt x="22075" y="14454"/>
                  <a:pt x="19920" y="12775"/>
                </a:cubicBezTo>
                <a:cubicBezTo>
                  <a:pt x="19049" y="12106"/>
                  <a:pt x="18063" y="11765"/>
                  <a:pt x="17114" y="11765"/>
                </a:cubicBezTo>
                <a:close/>
                <a:moveTo>
                  <a:pt x="16995" y="10883"/>
                </a:moveTo>
                <a:cubicBezTo>
                  <a:pt x="18144" y="10883"/>
                  <a:pt x="19218" y="11431"/>
                  <a:pt x="20134" y="12121"/>
                </a:cubicBezTo>
                <a:cubicBezTo>
                  <a:pt x="22575" y="13966"/>
                  <a:pt x="24516" y="17466"/>
                  <a:pt x="22992" y="20503"/>
                </a:cubicBezTo>
                <a:cubicBezTo>
                  <a:pt x="22385" y="21753"/>
                  <a:pt x="21242" y="22872"/>
                  <a:pt x="19872" y="23241"/>
                </a:cubicBezTo>
                <a:cubicBezTo>
                  <a:pt x="19560" y="23326"/>
                  <a:pt x="19250" y="23365"/>
                  <a:pt x="18946" y="23365"/>
                </a:cubicBezTo>
                <a:cubicBezTo>
                  <a:pt x="17804" y="23365"/>
                  <a:pt x="16736" y="22818"/>
                  <a:pt x="15824" y="22122"/>
                </a:cubicBezTo>
                <a:cubicBezTo>
                  <a:pt x="13431" y="20300"/>
                  <a:pt x="11431" y="16764"/>
                  <a:pt x="12967" y="13752"/>
                </a:cubicBezTo>
                <a:cubicBezTo>
                  <a:pt x="13598" y="12513"/>
                  <a:pt x="14705" y="11382"/>
                  <a:pt x="16086" y="11001"/>
                </a:cubicBezTo>
                <a:cubicBezTo>
                  <a:pt x="16393" y="10920"/>
                  <a:pt x="16697" y="10883"/>
                  <a:pt x="16995" y="10883"/>
                </a:cubicBezTo>
                <a:close/>
                <a:moveTo>
                  <a:pt x="16902" y="10125"/>
                </a:moveTo>
                <a:cubicBezTo>
                  <a:pt x="16538" y="10125"/>
                  <a:pt x="16170" y="10176"/>
                  <a:pt x="15801" y="10287"/>
                </a:cubicBezTo>
                <a:cubicBezTo>
                  <a:pt x="14265" y="10763"/>
                  <a:pt x="13026" y="12085"/>
                  <a:pt x="12324" y="13490"/>
                </a:cubicBezTo>
                <a:cubicBezTo>
                  <a:pt x="10598" y="16919"/>
                  <a:pt x="12955" y="20622"/>
                  <a:pt x="15658" y="22765"/>
                </a:cubicBezTo>
                <a:cubicBezTo>
                  <a:pt x="16639" y="23535"/>
                  <a:pt x="17812" y="24122"/>
                  <a:pt x="19044" y="24122"/>
                </a:cubicBezTo>
                <a:cubicBezTo>
                  <a:pt x="19411" y="24122"/>
                  <a:pt x="19784" y="24070"/>
                  <a:pt x="20158" y="23955"/>
                </a:cubicBezTo>
                <a:cubicBezTo>
                  <a:pt x="21682" y="23479"/>
                  <a:pt x="22944" y="22146"/>
                  <a:pt x="23635" y="20753"/>
                </a:cubicBezTo>
                <a:cubicBezTo>
                  <a:pt x="25326" y="17335"/>
                  <a:pt x="22980" y="13621"/>
                  <a:pt x="20289" y="11478"/>
                </a:cubicBezTo>
                <a:cubicBezTo>
                  <a:pt x="19315" y="10706"/>
                  <a:pt x="18135" y="10125"/>
                  <a:pt x="16902" y="10125"/>
                </a:cubicBezTo>
                <a:close/>
                <a:moveTo>
                  <a:pt x="16784" y="9283"/>
                </a:moveTo>
                <a:cubicBezTo>
                  <a:pt x="18107" y="9283"/>
                  <a:pt x="19374" y="9942"/>
                  <a:pt x="20432" y="10775"/>
                </a:cubicBezTo>
                <a:cubicBezTo>
                  <a:pt x="23432" y="13145"/>
                  <a:pt x="26278" y="17109"/>
                  <a:pt x="24325" y="20967"/>
                </a:cubicBezTo>
                <a:cubicBezTo>
                  <a:pt x="23540" y="22539"/>
                  <a:pt x="22182" y="24134"/>
                  <a:pt x="20480" y="24729"/>
                </a:cubicBezTo>
                <a:cubicBezTo>
                  <a:pt x="20038" y="24884"/>
                  <a:pt x="19599" y="24954"/>
                  <a:pt x="19167" y="24954"/>
                </a:cubicBezTo>
                <a:cubicBezTo>
                  <a:pt x="17842" y="24954"/>
                  <a:pt x="16583" y="24299"/>
                  <a:pt x="15515" y="23455"/>
                </a:cubicBezTo>
                <a:cubicBezTo>
                  <a:pt x="12503" y="21098"/>
                  <a:pt x="9681" y="17121"/>
                  <a:pt x="11610" y="13264"/>
                </a:cubicBezTo>
                <a:cubicBezTo>
                  <a:pt x="12407" y="11692"/>
                  <a:pt x="13765" y="10132"/>
                  <a:pt x="15467" y="9513"/>
                </a:cubicBezTo>
                <a:cubicBezTo>
                  <a:pt x="15908" y="9354"/>
                  <a:pt x="16349" y="9283"/>
                  <a:pt x="16784" y="9283"/>
                </a:cubicBezTo>
                <a:close/>
                <a:moveTo>
                  <a:pt x="16679" y="8539"/>
                </a:moveTo>
                <a:cubicBezTo>
                  <a:pt x="16181" y="8539"/>
                  <a:pt x="15673" y="8633"/>
                  <a:pt x="15158" y="8846"/>
                </a:cubicBezTo>
                <a:cubicBezTo>
                  <a:pt x="13312" y="9596"/>
                  <a:pt x="11848" y="11418"/>
                  <a:pt x="10979" y="13145"/>
                </a:cubicBezTo>
                <a:cubicBezTo>
                  <a:pt x="8835" y="17395"/>
                  <a:pt x="12193" y="21598"/>
                  <a:pt x="15443" y="24098"/>
                </a:cubicBezTo>
                <a:cubicBezTo>
                  <a:pt x="16574" y="24975"/>
                  <a:pt x="17873" y="25703"/>
                  <a:pt x="19263" y="25703"/>
                </a:cubicBezTo>
                <a:cubicBezTo>
                  <a:pt x="19761" y="25703"/>
                  <a:pt x="20271" y="25610"/>
                  <a:pt x="20789" y="25396"/>
                </a:cubicBezTo>
                <a:cubicBezTo>
                  <a:pt x="22635" y="24646"/>
                  <a:pt x="24099" y="22824"/>
                  <a:pt x="24968" y="21098"/>
                </a:cubicBezTo>
                <a:cubicBezTo>
                  <a:pt x="27111" y="16847"/>
                  <a:pt x="23754" y="12644"/>
                  <a:pt x="20504" y="10144"/>
                </a:cubicBezTo>
                <a:cubicBezTo>
                  <a:pt x="19373" y="9268"/>
                  <a:pt x="18068" y="8539"/>
                  <a:pt x="16679" y="8539"/>
                </a:cubicBezTo>
                <a:close/>
                <a:moveTo>
                  <a:pt x="16499" y="7518"/>
                </a:moveTo>
                <a:cubicBezTo>
                  <a:pt x="17955" y="7518"/>
                  <a:pt x="19335" y="8318"/>
                  <a:pt x="20539" y="9251"/>
                </a:cubicBezTo>
                <a:cubicBezTo>
                  <a:pt x="22563" y="10823"/>
                  <a:pt x="24587" y="12883"/>
                  <a:pt x="25849" y="15169"/>
                </a:cubicBezTo>
                <a:lnTo>
                  <a:pt x="25861" y="15169"/>
                </a:lnTo>
                <a:cubicBezTo>
                  <a:pt x="26945" y="17121"/>
                  <a:pt x="26873" y="19157"/>
                  <a:pt x="25873" y="21134"/>
                </a:cubicBezTo>
                <a:cubicBezTo>
                  <a:pt x="24873" y="23122"/>
                  <a:pt x="23290" y="25265"/>
                  <a:pt x="21254" y="26289"/>
                </a:cubicBezTo>
                <a:cubicBezTo>
                  <a:pt x="20644" y="26594"/>
                  <a:pt x="20043" y="26724"/>
                  <a:pt x="19456" y="26724"/>
                </a:cubicBezTo>
                <a:cubicBezTo>
                  <a:pt x="18002" y="26724"/>
                  <a:pt x="16632" y="25924"/>
                  <a:pt x="15420" y="24991"/>
                </a:cubicBezTo>
                <a:cubicBezTo>
                  <a:pt x="13384" y="23420"/>
                  <a:pt x="11360" y="21348"/>
                  <a:pt x="10109" y="19074"/>
                </a:cubicBezTo>
                <a:cubicBezTo>
                  <a:pt x="9014" y="17097"/>
                  <a:pt x="9085" y="15097"/>
                  <a:pt x="10086" y="13097"/>
                </a:cubicBezTo>
                <a:cubicBezTo>
                  <a:pt x="11086" y="11120"/>
                  <a:pt x="12669" y="8965"/>
                  <a:pt x="14705" y="7953"/>
                </a:cubicBezTo>
                <a:cubicBezTo>
                  <a:pt x="15311" y="7649"/>
                  <a:pt x="15912" y="7518"/>
                  <a:pt x="16499" y="7518"/>
                </a:cubicBezTo>
                <a:close/>
                <a:moveTo>
                  <a:pt x="16355" y="6798"/>
                </a:moveTo>
                <a:cubicBezTo>
                  <a:pt x="15698" y="6798"/>
                  <a:pt x="15027" y="6964"/>
                  <a:pt x="14348" y="7358"/>
                </a:cubicBezTo>
                <a:cubicBezTo>
                  <a:pt x="12217" y="8584"/>
                  <a:pt x="10526" y="11013"/>
                  <a:pt x="9455" y="13168"/>
                </a:cubicBezTo>
                <a:cubicBezTo>
                  <a:pt x="8395" y="15288"/>
                  <a:pt x="8288" y="17324"/>
                  <a:pt x="9562" y="19371"/>
                </a:cubicBezTo>
                <a:cubicBezTo>
                  <a:pt x="11026" y="21753"/>
                  <a:pt x="13265" y="23932"/>
                  <a:pt x="15455" y="25622"/>
                </a:cubicBezTo>
                <a:cubicBezTo>
                  <a:pt x="16718" y="26596"/>
                  <a:pt x="18124" y="27445"/>
                  <a:pt x="19606" y="27445"/>
                </a:cubicBezTo>
                <a:cubicBezTo>
                  <a:pt x="20262" y="27445"/>
                  <a:pt x="20932" y="27279"/>
                  <a:pt x="21611" y="26884"/>
                </a:cubicBezTo>
                <a:cubicBezTo>
                  <a:pt x="23754" y="25646"/>
                  <a:pt x="25409" y="23229"/>
                  <a:pt x="26504" y="21074"/>
                </a:cubicBezTo>
                <a:cubicBezTo>
                  <a:pt x="27576" y="18967"/>
                  <a:pt x="27659" y="16907"/>
                  <a:pt x="26397" y="14871"/>
                </a:cubicBezTo>
                <a:cubicBezTo>
                  <a:pt x="24933" y="12478"/>
                  <a:pt x="22682" y="10311"/>
                  <a:pt x="20504" y="8620"/>
                </a:cubicBezTo>
                <a:cubicBezTo>
                  <a:pt x="19249" y="7646"/>
                  <a:pt x="17839" y="6798"/>
                  <a:pt x="16355" y="6798"/>
                </a:cubicBezTo>
                <a:close/>
                <a:moveTo>
                  <a:pt x="15948" y="5396"/>
                </a:moveTo>
                <a:cubicBezTo>
                  <a:pt x="17471" y="5396"/>
                  <a:pt x="18947" y="6347"/>
                  <a:pt x="20277" y="7370"/>
                </a:cubicBezTo>
                <a:cubicBezTo>
                  <a:pt x="22801" y="9323"/>
                  <a:pt x="25480" y="11680"/>
                  <a:pt x="27409" y="14192"/>
                </a:cubicBezTo>
                <a:cubicBezTo>
                  <a:pt x="29076" y="16359"/>
                  <a:pt x="28909" y="18300"/>
                  <a:pt x="27754" y="20741"/>
                </a:cubicBezTo>
                <a:cubicBezTo>
                  <a:pt x="26469" y="23289"/>
                  <a:pt x="24647" y="26218"/>
                  <a:pt x="22361" y="27980"/>
                </a:cubicBezTo>
                <a:cubicBezTo>
                  <a:pt x="21568" y="28594"/>
                  <a:pt x="20772" y="28844"/>
                  <a:pt x="19989" y="28844"/>
                </a:cubicBezTo>
                <a:cubicBezTo>
                  <a:pt x="18467" y="28844"/>
                  <a:pt x="16990" y="27902"/>
                  <a:pt x="15670" y="26872"/>
                </a:cubicBezTo>
                <a:cubicBezTo>
                  <a:pt x="13145" y="24920"/>
                  <a:pt x="10467" y="22586"/>
                  <a:pt x="8538" y="20062"/>
                </a:cubicBezTo>
                <a:cubicBezTo>
                  <a:pt x="6871" y="17883"/>
                  <a:pt x="7026" y="15907"/>
                  <a:pt x="8192" y="13514"/>
                </a:cubicBezTo>
                <a:cubicBezTo>
                  <a:pt x="9443" y="10942"/>
                  <a:pt x="11300" y="8049"/>
                  <a:pt x="13586" y="6263"/>
                </a:cubicBezTo>
                <a:cubicBezTo>
                  <a:pt x="14377" y="5646"/>
                  <a:pt x="15169" y="5396"/>
                  <a:pt x="15948" y="5396"/>
                </a:cubicBezTo>
                <a:close/>
                <a:moveTo>
                  <a:pt x="15680" y="4605"/>
                </a:moveTo>
                <a:cubicBezTo>
                  <a:pt x="14817" y="4605"/>
                  <a:pt x="13948" y="4914"/>
                  <a:pt x="13098" y="5691"/>
                </a:cubicBezTo>
                <a:cubicBezTo>
                  <a:pt x="10776" y="7822"/>
                  <a:pt x="8883" y="11001"/>
                  <a:pt x="7466" y="13811"/>
                </a:cubicBezTo>
                <a:cubicBezTo>
                  <a:pt x="6918" y="14954"/>
                  <a:pt x="6359" y="16181"/>
                  <a:pt x="6442" y="17490"/>
                </a:cubicBezTo>
                <a:cubicBezTo>
                  <a:pt x="6514" y="18705"/>
                  <a:pt x="7204" y="19645"/>
                  <a:pt x="7990" y="20514"/>
                </a:cubicBezTo>
                <a:cubicBezTo>
                  <a:pt x="10288" y="23074"/>
                  <a:pt x="13145" y="25479"/>
                  <a:pt x="15860" y="27599"/>
                </a:cubicBezTo>
                <a:cubicBezTo>
                  <a:pt x="17223" y="28664"/>
                  <a:pt x="18746" y="29638"/>
                  <a:pt x="20278" y="29638"/>
                </a:cubicBezTo>
                <a:cubicBezTo>
                  <a:pt x="21141" y="29638"/>
                  <a:pt x="22008" y="29328"/>
                  <a:pt x="22849" y="28551"/>
                </a:cubicBezTo>
                <a:cubicBezTo>
                  <a:pt x="25171" y="26396"/>
                  <a:pt x="27100" y="23241"/>
                  <a:pt x="28481" y="20431"/>
                </a:cubicBezTo>
                <a:cubicBezTo>
                  <a:pt x="29028" y="19300"/>
                  <a:pt x="29588" y="18050"/>
                  <a:pt x="29505" y="16752"/>
                </a:cubicBezTo>
                <a:cubicBezTo>
                  <a:pt x="29421" y="15538"/>
                  <a:pt x="28743" y="14597"/>
                  <a:pt x="27957" y="13728"/>
                </a:cubicBezTo>
                <a:cubicBezTo>
                  <a:pt x="25647" y="11168"/>
                  <a:pt x="22801" y="8763"/>
                  <a:pt x="20087" y="6644"/>
                </a:cubicBezTo>
                <a:cubicBezTo>
                  <a:pt x="18724" y="5578"/>
                  <a:pt x="17210" y="4605"/>
                  <a:pt x="15680" y="4605"/>
                </a:cubicBezTo>
                <a:close/>
                <a:moveTo>
                  <a:pt x="15171" y="3184"/>
                </a:moveTo>
                <a:cubicBezTo>
                  <a:pt x="15279" y="3184"/>
                  <a:pt x="15390" y="3190"/>
                  <a:pt x="15503" y="3203"/>
                </a:cubicBezTo>
                <a:cubicBezTo>
                  <a:pt x="17075" y="3381"/>
                  <a:pt x="18479" y="4501"/>
                  <a:pt x="19670" y="5441"/>
                </a:cubicBezTo>
                <a:cubicBezTo>
                  <a:pt x="22742" y="7822"/>
                  <a:pt x="25826" y="10370"/>
                  <a:pt x="28802" y="12847"/>
                </a:cubicBezTo>
                <a:cubicBezTo>
                  <a:pt x="29743" y="13633"/>
                  <a:pt x="30648" y="14514"/>
                  <a:pt x="30791" y="15800"/>
                </a:cubicBezTo>
                <a:cubicBezTo>
                  <a:pt x="30945" y="17193"/>
                  <a:pt x="30267" y="18574"/>
                  <a:pt x="29683" y="19776"/>
                </a:cubicBezTo>
                <a:cubicBezTo>
                  <a:pt x="28826" y="21491"/>
                  <a:pt x="27826" y="23122"/>
                  <a:pt x="26826" y="24741"/>
                </a:cubicBezTo>
                <a:cubicBezTo>
                  <a:pt x="25849" y="26313"/>
                  <a:pt x="24909" y="27980"/>
                  <a:pt x="23730" y="29361"/>
                </a:cubicBezTo>
                <a:cubicBezTo>
                  <a:pt x="22942" y="30269"/>
                  <a:pt x="22024" y="31046"/>
                  <a:pt x="20790" y="31046"/>
                </a:cubicBezTo>
                <a:cubicBezTo>
                  <a:pt x="20681" y="31046"/>
                  <a:pt x="20570" y="31040"/>
                  <a:pt x="20456" y="31028"/>
                </a:cubicBezTo>
                <a:cubicBezTo>
                  <a:pt x="18872" y="30849"/>
                  <a:pt x="17479" y="29730"/>
                  <a:pt x="16289" y="28801"/>
                </a:cubicBezTo>
                <a:cubicBezTo>
                  <a:pt x="13217" y="26408"/>
                  <a:pt x="10133" y="23872"/>
                  <a:pt x="7157" y="21384"/>
                </a:cubicBezTo>
                <a:cubicBezTo>
                  <a:pt x="6216" y="20610"/>
                  <a:pt x="5311" y="19717"/>
                  <a:pt x="5156" y="18431"/>
                </a:cubicBezTo>
                <a:cubicBezTo>
                  <a:pt x="5002" y="17038"/>
                  <a:pt x="5668" y="15657"/>
                  <a:pt x="6264" y="14454"/>
                </a:cubicBezTo>
                <a:cubicBezTo>
                  <a:pt x="7097" y="12752"/>
                  <a:pt x="8133" y="11109"/>
                  <a:pt x="9133" y="9477"/>
                </a:cubicBezTo>
                <a:cubicBezTo>
                  <a:pt x="10097" y="7918"/>
                  <a:pt x="11038" y="6251"/>
                  <a:pt x="12229" y="4870"/>
                </a:cubicBezTo>
                <a:cubicBezTo>
                  <a:pt x="13016" y="3962"/>
                  <a:pt x="13945" y="3184"/>
                  <a:pt x="15171" y="3184"/>
                </a:cubicBezTo>
                <a:close/>
                <a:moveTo>
                  <a:pt x="14717" y="2279"/>
                </a:moveTo>
                <a:cubicBezTo>
                  <a:pt x="13326" y="2279"/>
                  <a:pt x="12359" y="3325"/>
                  <a:pt x="11598" y="4393"/>
                </a:cubicBezTo>
                <a:cubicBezTo>
                  <a:pt x="10431" y="6013"/>
                  <a:pt x="9490" y="7858"/>
                  <a:pt x="8478" y="9596"/>
                </a:cubicBezTo>
                <a:cubicBezTo>
                  <a:pt x="7442" y="11382"/>
                  <a:pt x="6371" y="13145"/>
                  <a:pt x="5442" y="14990"/>
                </a:cubicBezTo>
                <a:cubicBezTo>
                  <a:pt x="4835" y="16252"/>
                  <a:pt x="4085" y="17728"/>
                  <a:pt x="4299" y="19169"/>
                </a:cubicBezTo>
                <a:cubicBezTo>
                  <a:pt x="4513" y="20514"/>
                  <a:pt x="5597" y="21348"/>
                  <a:pt x="6633" y="22074"/>
                </a:cubicBezTo>
                <a:cubicBezTo>
                  <a:pt x="8228" y="23170"/>
                  <a:pt x="9895" y="24205"/>
                  <a:pt x="11443" y="25396"/>
                </a:cubicBezTo>
                <a:cubicBezTo>
                  <a:pt x="13193" y="26765"/>
                  <a:pt x="14884" y="28265"/>
                  <a:pt x="16622" y="29623"/>
                </a:cubicBezTo>
                <a:cubicBezTo>
                  <a:pt x="17860" y="30587"/>
                  <a:pt x="19372" y="31837"/>
                  <a:pt x="21039" y="31956"/>
                </a:cubicBezTo>
                <a:cubicBezTo>
                  <a:pt x="21102" y="31960"/>
                  <a:pt x="21163" y="31962"/>
                  <a:pt x="21224" y="31962"/>
                </a:cubicBezTo>
                <a:cubicBezTo>
                  <a:pt x="22634" y="31962"/>
                  <a:pt x="23596" y="30922"/>
                  <a:pt x="24361" y="29849"/>
                </a:cubicBezTo>
                <a:cubicBezTo>
                  <a:pt x="25528" y="28230"/>
                  <a:pt x="26469" y="26384"/>
                  <a:pt x="27481" y="24646"/>
                </a:cubicBezTo>
                <a:cubicBezTo>
                  <a:pt x="28516" y="22860"/>
                  <a:pt x="29612" y="21086"/>
                  <a:pt x="30517" y="19252"/>
                </a:cubicBezTo>
                <a:cubicBezTo>
                  <a:pt x="31124" y="18002"/>
                  <a:pt x="31874" y="16514"/>
                  <a:pt x="31648" y="15061"/>
                </a:cubicBezTo>
                <a:cubicBezTo>
                  <a:pt x="31445" y="13716"/>
                  <a:pt x="30362" y="12883"/>
                  <a:pt x="29326" y="12168"/>
                </a:cubicBezTo>
                <a:cubicBezTo>
                  <a:pt x="27731" y="11073"/>
                  <a:pt x="26064" y="10025"/>
                  <a:pt x="24516" y="8834"/>
                </a:cubicBezTo>
                <a:cubicBezTo>
                  <a:pt x="22754" y="7477"/>
                  <a:pt x="21075" y="5977"/>
                  <a:pt x="19337" y="4608"/>
                </a:cubicBezTo>
                <a:cubicBezTo>
                  <a:pt x="18098" y="3655"/>
                  <a:pt x="16586" y="2393"/>
                  <a:pt x="14919" y="2286"/>
                </a:cubicBezTo>
                <a:cubicBezTo>
                  <a:pt x="14851" y="2281"/>
                  <a:pt x="14784" y="2279"/>
                  <a:pt x="14717" y="2279"/>
                </a:cubicBezTo>
                <a:close/>
                <a:moveTo>
                  <a:pt x="13965" y="881"/>
                </a:moveTo>
                <a:cubicBezTo>
                  <a:pt x="15743" y="881"/>
                  <a:pt x="17425" y="2314"/>
                  <a:pt x="18741" y="3346"/>
                </a:cubicBezTo>
                <a:cubicBezTo>
                  <a:pt x="20658" y="4834"/>
                  <a:pt x="22504" y="6477"/>
                  <a:pt x="24516" y="7882"/>
                </a:cubicBezTo>
                <a:cubicBezTo>
                  <a:pt x="26266" y="9108"/>
                  <a:pt x="28171" y="10025"/>
                  <a:pt x="30052" y="11001"/>
                </a:cubicBezTo>
                <a:cubicBezTo>
                  <a:pt x="31243" y="11621"/>
                  <a:pt x="32660" y="12371"/>
                  <a:pt x="32969" y="13823"/>
                </a:cubicBezTo>
                <a:cubicBezTo>
                  <a:pt x="33315" y="15359"/>
                  <a:pt x="32434" y="17002"/>
                  <a:pt x="31791" y="18336"/>
                </a:cubicBezTo>
                <a:cubicBezTo>
                  <a:pt x="30767" y="20383"/>
                  <a:pt x="29576" y="22348"/>
                  <a:pt x="28516" y="24372"/>
                </a:cubicBezTo>
                <a:cubicBezTo>
                  <a:pt x="27457" y="26396"/>
                  <a:pt x="26552" y="28527"/>
                  <a:pt x="25433" y="30492"/>
                </a:cubicBezTo>
                <a:cubicBezTo>
                  <a:pt x="24695" y="31790"/>
                  <a:pt x="23706" y="33349"/>
                  <a:pt x="22016" y="33361"/>
                </a:cubicBezTo>
                <a:cubicBezTo>
                  <a:pt x="22008" y="33361"/>
                  <a:pt x="22001" y="33361"/>
                  <a:pt x="21993" y="33361"/>
                </a:cubicBezTo>
                <a:cubicBezTo>
                  <a:pt x="20204" y="33361"/>
                  <a:pt x="18510" y="31928"/>
                  <a:pt x="17205" y="30909"/>
                </a:cubicBezTo>
                <a:cubicBezTo>
                  <a:pt x="15289" y="29408"/>
                  <a:pt x="13443" y="27777"/>
                  <a:pt x="11431" y="26372"/>
                </a:cubicBezTo>
                <a:cubicBezTo>
                  <a:pt x="9681" y="25134"/>
                  <a:pt x="7776" y="24217"/>
                  <a:pt x="5906" y="23241"/>
                </a:cubicBezTo>
                <a:cubicBezTo>
                  <a:pt x="4704" y="22622"/>
                  <a:pt x="3299" y="21872"/>
                  <a:pt x="2978" y="20431"/>
                </a:cubicBezTo>
                <a:cubicBezTo>
                  <a:pt x="2644" y="18883"/>
                  <a:pt x="3513" y="17228"/>
                  <a:pt x="4156" y="15907"/>
                </a:cubicBezTo>
                <a:cubicBezTo>
                  <a:pt x="5168" y="13871"/>
                  <a:pt x="6371" y="11894"/>
                  <a:pt x="7430" y="9870"/>
                </a:cubicBezTo>
                <a:cubicBezTo>
                  <a:pt x="8502" y="7858"/>
                  <a:pt x="9395" y="5715"/>
                  <a:pt x="10514" y="3750"/>
                </a:cubicBezTo>
                <a:cubicBezTo>
                  <a:pt x="11252" y="2465"/>
                  <a:pt x="12241" y="905"/>
                  <a:pt x="13943" y="881"/>
                </a:cubicBezTo>
                <a:cubicBezTo>
                  <a:pt x="13950" y="881"/>
                  <a:pt x="13958" y="881"/>
                  <a:pt x="13965" y="881"/>
                </a:cubicBezTo>
                <a:close/>
                <a:moveTo>
                  <a:pt x="13288" y="24"/>
                </a:moveTo>
                <a:cubicBezTo>
                  <a:pt x="11467" y="131"/>
                  <a:pt x="10490" y="2000"/>
                  <a:pt x="9776" y="3417"/>
                </a:cubicBezTo>
                <a:cubicBezTo>
                  <a:pt x="8693" y="5596"/>
                  <a:pt x="7835" y="7941"/>
                  <a:pt x="6752" y="10120"/>
                </a:cubicBezTo>
                <a:cubicBezTo>
                  <a:pt x="5668" y="12287"/>
                  <a:pt x="4430" y="14383"/>
                  <a:pt x="3335" y="16550"/>
                </a:cubicBezTo>
                <a:cubicBezTo>
                  <a:pt x="2668" y="17931"/>
                  <a:pt x="1727" y="19693"/>
                  <a:pt x="2144" y="21288"/>
                </a:cubicBezTo>
                <a:cubicBezTo>
                  <a:pt x="2549" y="22812"/>
                  <a:pt x="4168" y="23503"/>
                  <a:pt x="5466" y="24074"/>
                </a:cubicBezTo>
                <a:cubicBezTo>
                  <a:pt x="7526" y="24955"/>
                  <a:pt x="9574" y="25777"/>
                  <a:pt x="11467" y="27003"/>
                </a:cubicBezTo>
                <a:cubicBezTo>
                  <a:pt x="13634" y="28420"/>
                  <a:pt x="15586" y="30147"/>
                  <a:pt x="17610" y="31730"/>
                </a:cubicBezTo>
                <a:cubicBezTo>
                  <a:pt x="18934" y="32766"/>
                  <a:pt x="20670" y="34248"/>
                  <a:pt x="22484" y="34248"/>
                </a:cubicBezTo>
                <a:cubicBezTo>
                  <a:pt x="22546" y="34248"/>
                  <a:pt x="22608" y="34246"/>
                  <a:pt x="22670" y="34242"/>
                </a:cubicBezTo>
                <a:cubicBezTo>
                  <a:pt x="24480" y="34123"/>
                  <a:pt x="25457" y="32254"/>
                  <a:pt x="26171" y="30837"/>
                </a:cubicBezTo>
                <a:cubicBezTo>
                  <a:pt x="27266" y="28658"/>
                  <a:pt x="28112" y="26313"/>
                  <a:pt x="29195" y="24146"/>
                </a:cubicBezTo>
                <a:cubicBezTo>
                  <a:pt x="30279" y="21967"/>
                  <a:pt x="31541" y="19872"/>
                  <a:pt x="32612" y="17705"/>
                </a:cubicBezTo>
                <a:lnTo>
                  <a:pt x="32612" y="17705"/>
                </a:lnTo>
                <a:lnTo>
                  <a:pt x="32600" y="17716"/>
                </a:lnTo>
                <a:cubicBezTo>
                  <a:pt x="33279" y="16335"/>
                  <a:pt x="34220" y="14573"/>
                  <a:pt x="33791" y="12966"/>
                </a:cubicBezTo>
                <a:cubicBezTo>
                  <a:pt x="33398" y="11454"/>
                  <a:pt x="31779" y="10751"/>
                  <a:pt x="30469" y="10192"/>
                </a:cubicBezTo>
                <a:cubicBezTo>
                  <a:pt x="28421" y="9311"/>
                  <a:pt x="26373" y="8489"/>
                  <a:pt x="24480" y="7251"/>
                </a:cubicBezTo>
                <a:cubicBezTo>
                  <a:pt x="22313" y="5834"/>
                  <a:pt x="20361" y="4120"/>
                  <a:pt x="18337" y="2536"/>
                </a:cubicBezTo>
                <a:cubicBezTo>
                  <a:pt x="17027" y="1512"/>
                  <a:pt x="15312" y="48"/>
                  <a:pt x="13526" y="24"/>
                </a:cubicBezTo>
                <a:close/>
                <a:moveTo>
                  <a:pt x="9228" y="12"/>
                </a:moveTo>
                <a:cubicBezTo>
                  <a:pt x="8669" y="929"/>
                  <a:pt x="8276" y="1976"/>
                  <a:pt x="7954" y="2786"/>
                </a:cubicBezTo>
                <a:cubicBezTo>
                  <a:pt x="6966" y="5346"/>
                  <a:pt x="6264" y="8061"/>
                  <a:pt x="5180" y="10597"/>
                </a:cubicBezTo>
                <a:cubicBezTo>
                  <a:pt x="4097" y="13145"/>
                  <a:pt x="2668" y="15550"/>
                  <a:pt x="1418" y="18038"/>
                </a:cubicBezTo>
                <a:cubicBezTo>
                  <a:pt x="834" y="19217"/>
                  <a:pt x="1" y="20776"/>
                  <a:pt x="1" y="22229"/>
                </a:cubicBezTo>
                <a:cubicBezTo>
                  <a:pt x="1" y="22646"/>
                  <a:pt x="84" y="23062"/>
                  <a:pt x="251" y="23455"/>
                </a:cubicBezTo>
                <a:cubicBezTo>
                  <a:pt x="965" y="25098"/>
                  <a:pt x="3001" y="25694"/>
                  <a:pt x="4561" y="26134"/>
                </a:cubicBezTo>
                <a:cubicBezTo>
                  <a:pt x="6907" y="26813"/>
                  <a:pt x="9312" y="27301"/>
                  <a:pt x="11455" y="28468"/>
                </a:cubicBezTo>
                <a:cubicBezTo>
                  <a:pt x="14015" y="29837"/>
                  <a:pt x="16253" y="31837"/>
                  <a:pt x="18551" y="33635"/>
                </a:cubicBezTo>
                <a:cubicBezTo>
                  <a:pt x="19857" y="34657"/>
                  <a:pt x="21780" y="36295"/>
                  <a:pt x="23640" y="36295"/>
                </a:cubicBezTo>
                <a:cubicBezTo>
                  <a:pt x="23882" y="36295"/>
                  <a:pt x="24123" y="36267"/>
                  <a:pt x="24361" y="36207"/>
                </a:cubicBezTo>
                <a:cubicBezTo>
                  <a:pt x="26361" y="35707"/>
                  <a:pt x="27326" y="33147"/>
                  <a:pt x="27981" y="31456"/>
                </a:cubicBezTo>
                <a:cubicBezTo>
                  <a:pt x="28981" y="28896"/>
                  <a:pt x="29683" y="26182"/>
                  <a:pt x="30767" y="23646"/>
                </a:cubicBezTo>
                <a:cubicBezTo>
                  <a:pt x="31850" y="21098"/>
                  <a:pt x="33303" y="18681"/>
                  <a:pt x="34529" y="16204"/>
                </a:cubicBezTo>
                <a:cubicBezTo>
                  <a:pt x="35303" y="14633"/>
                  <a:pt x="36386" y="12585"/>
                  <a:pt x="35696" y="10787"/>
                </a:cubicBezTo>
                <a:cubicBezTo>
                  <a:pt x="35065" y="9156"/>
                  <a:pt x="32886" y="8549"/>
                  <a:pt x="31374" y="8108"/>
                </a:cubicBezTo>
                <a:cubicBezTo>
                  <a:pt x="29028" y="7430"/>
                  <a:pt x="26623" y="6941"/>
                  <a:pt x="24480" y="5786"/>
                </a:cubicBezTo>
                <a:cubicBezTo>
                  <a:pt x="21932" y="4405"/>
                  <a:pt x="19682" y="2405"/>
                  <a:pt x="17384" y="607"/>
                </a:cubicBezTo>
                <a:cubicBezTo>
                  <a:pt x="17146" y="429"/>
                  <a:pt x="16896" y="226"/>
                  <a:pt x="16634" y="12"/>
                </a:cubicBezTo>
                <a:lnTo>
                  <a:pt x="15920" y="12"/>
                </a:lnTo>
                <a:cubicBezTo>
                  <a:pt x="16610" y="476"/>
                  <a:pt x="17241" y="1000"/>
                  <a:pt x="17801" y="1429"/>
                </a:cubicBezTo>
                <a:cubicBezTo>
                  <a:pt x="19956" y="3119"/>
                  <a:pt x="22039" y="4965"/>
                  <a:pt x="24421" y="6382"/>
                </a:cubicBezTo>
                <a:cubicBezTo>
                  <a:pt x="26492" y="7608"/>
                  <a:pt x="28755" y="8251"/>
                  <a:pt x="31005" y="9025"/>
                </a:cubicBezTo>
                <a:cubicBezTo>
                  <a:pt x="32457" y="9525"/>
                  <a:pt x="34386" y="10156"/>
                  <a:pt x="34922" y="11775"/>
                </a:cubicBezTo>
                <a:cubicBezTo>
                  <a:pt x="35482" y="13442"/>
                  <a:pt x="34422" y="15395"/>
                  <a:pt x="33708" y="16847"/>
                </a:cubicBezTo>
                <a:cubicBezTo>
                  <a:pt x="32541" y="19181"/>
                  <a:pt x="31219" y="21419"/>
                  <a:pt x="30124" y="23789"/>
                </a:cubicBezTo>
                <a:cubicBezTo>
                  <a:pt x="29016" y="26218"/>
                  <a:pt x="28231" y="28789"/>
                  <a:pt x="27195" y="31230"/>
                </a:cubicBezTo>
                <a:cubicBezTo>
                  <a:pt x="26516" y="32802"/>
                  <a:pt x="25552" y="35111"/>
                  <a:pt x="23587" y="35397"/>
                </a:cubicBezTo>
                <a:cubicBezTo>
                  <a:pt x="23437" y="35419"/>
                  <a:pt x="23287" y="35429"/>
                  <a:pt x="23138" y="35429"/>
                </a:cubicBezTo>
                <a:cubicBezTo>
                  <a:pt x="21283" y="35429"/>
                  <a:pt x="19491" y="33872"/>
                  <a:pt x="18158" y="32825"/>
                </a:cubicBezTo>
                <a:cubicBezTo>
                  <a:pt x="16003" y="31147"/>
                  <a:pt x="13919" y="29289"/>
                  <a:pt x="11538" y="27884"/>
                </a:cubicBezTo>
                <a:cubicBezTo>
                  <a:pt x="9455" y="26646"/>
                  <a:pt x="7192" y="26003"/>
                  <a:pt x="4942" y="25229"/>
                </a:cubicBezTo>
                <a:cubicBezTo>
                  <a:pt x="3501" y="24741"/>
                  <a:pt x="1573" y="24098"/>
                  <a:pt x="1025" y="22491"/>
                </a:cubicBezTo>
                <a:cubicBezTo>
                  <a:pt x="477" y="20812"/>
                  <a:pt x="1513" y="18859"/>
                  <a:pt x="2239" y="17407"/>
                </a:cubicBezTo>
                <a:cubicBezTo>
                  <a:pt x="3382" y="15085"/>
                  <a:pt x="4728" y="12835"/>
                  <a:pt x="5823" y="10466"/>
                </a:cubicBezTo>
                <a:cubicBezTo>
                  <a:pt x="6942" y="8037"/>
                  <a:pt x="7716" y="5453"/>
                  <a:pt x="8752" y="3024"/>
                </a:cubicBezTo>
                <a:cubicBezTo>
                  <a:pt x="9157" y="2096"/>
                  <a:pt x="9669" y="881"/>
                  <a:pt x="10419" y="12"/>
                </a:cubicBezTo>
                <a:close/>
                <a:moveTo>
                  <a:pt x="17789" y="0"/>
                </a:moveTo>
                <a:cubicBezTo>
                  <a:pt x="19872" y="1691"/>
                  <a:pt x="21980" y="3441"/>
                  <a:pt x="24385" y="4536"/>
                </a:cubicBezTo>
                <a:cubicBezTo>
                  <a:pt x="26754" y="5620"/>
                  <a:pt x="29421" y="5846"/>
                  <a:pt x="31981" y="6406"/>
                </a:cubicBezTo>
                <a:cubicBezTo>
                  <a:pt x="33767" y="6798"/>
                  <a:pt x="36184" y="7394"/>
                  <a:pt x="37101" y="9180"/>
                </a:cubicBezTo>
                <a:cubicBezTo>
                  <a:pt x="38065" y="11025"/>
                  <a:pt x="36791" y="13466"/>
                  <a:pt x="35982" y="15133"/>
                </a:cubicBezTo>
                <a:cubicBezTo>
                  <a:pt x="34636" y="17800"/>
                  <a:pt x="33112" y="20383"/>
                  <a:pt x="32041" y="23170"/>
                </a:cubicBezTo>
                <a:cubicBezTo>
                  <a:pt x="30969" y="25956"/>
                  <a:pt x="30386" y="28980"/>
                  <a:pt x="29445" y="31813"/>
                </a:cubicBezTo>
                <a:cubicBezTo>
                  <a:pt x="28778" y="33802"/>
                  <a:pt x="27790" y="36850"/>
                  <a:pt x="25587" y="37648"/>
                </a:cubicBezTo>
                <a:cubicBezTo>
                  <a:pt x="25236" y="37778"/>
                  <a:pt x="24878" y="37836"/>
                  <a:pt x="24519" y="37836"/>
                </a:cubicBezTo>
                <a:cubicBezTo>
                  <a:pt x="22584" y="37836"/>
                  <a:pt x="20607" y="36152"/>
                  <a:pt x="19241" y="35088"/>
                </a:cubicBezTo>
                <a:cubicBezTo>
                  <a:pt x="16789" y="33171"/>
                  <a:pt x="14384" y="30992"/>
                  <a:pt x="11562" y="29706"/>
                </a:cubicBezTo>
                <a:cubicBezTo>
                  <a:pt x="9193" y="28611"/>
                  <a:pt x="6526" y="28396"/>
                  <a:pt x="3966" y="27837"/>
                </a:cubicBezTo>
                <a:cubicBezTo>
                  <a:pt x="2739" y="27575"/>
                  <a:pt x="1144" y="27194"/>
                  <a:pt x="1" y="26384"/>
                </a:cubicBezTo>
                <a:lnTo>
                  <a:pt x="1" y="27789"/>
                </a:lnTo>
                <a:cubicBezTo>
                  <a:pt x="1156" y="28384"/>
                  <a:pt x="2513" y="28682"/>
                  <a:pt x="3632" y="28885"/>
                </a:cubicBezTo>
                <a:cubicBezTo>
                  <a:pt x="6276" y="29373"/>
                  <a:pt x="9121" y="29444"/>
                  <a:pt x="11610" y="30468"/>
                </a:cubicBezTo>
                <a:cubicBezTo>
                  <a:pt x="14574" y="31671"/>
                  <a:pt x="17075" y="33968"/>
                  <a:pt x="19599" y="35957"/>
                </a:cubicBezTo>
                <a:cubicBezTo>
                  <a:pt x="20997" y="37042"/>
                  <a:pt x="23054" y="38747"/>
                  <a:pt x="25031" y="38747"/>
                </a:cubicBezTo>
                <a:cubicBezTo>
                  <a:pt x="25461" y="38747"/>
                  <a:pt x="25887" y="38666"/>
                  <a:pt x="26302" y="38481"/>
                </a:cubicBezTo>
                <a:cubicBezTo>
                  <a:pt x="28635" y="37457"/>
                  <a:pt x="29659" y="34183"/>
                  <a:pt x="30338" y="31992"/>
                </a:cubicBezTo>
                <a:cubicBezTo>
                  <a:pt x="31255" y="29016"/>
                  <a:pt x="31767" y="25837"/>
                  <a:pt x="32815" y="22908"/>
                </a:cubicBezTo>
                <a:cubicBezTo>
                  <a:pt x="33850" y="20014"/>
                  <a:pt x="35482" y="17312"/>
                  <a:pt x="36851" y="14561"/>
                </a:cubicBezTo>
                <a:cubicBezTo>
                  <a:pt x="37732" y="12811"/>
                  <a:pt x="39042" y="10192"/>
                  <a:pt x="37922" y="8239"/>
                </a:cubicBezTo>
                <a:cubicBezTo>
                  <a:pt x="36851" y="6346"/>
                  <a:pt x="34267" y="5715"/>
                  <a:pt x="32315" y="5358"/>
                </a:cubicBezTo>
                <a:cubicBezTo>
                  <a:pt x="29671" y="4870"/>
                  <a:pt x="26826" y="4786"/>
                  <a:pt x="24337" y="3774"/>
                </a:cubicBezTo>
                <a:cubicBezTo>
                  <a:pt x="22218" y="2905"/>
                  <a:pt x="20325" y="1476"/>
                  <a:pt x="18491" y="0"/>
                </a:cubicBezTo>
                <a:close/>
                <a:moveTo>
                  <a:pt x="19634" y="12"/>
                </a:moveTo>
                <a:cubicBezTo>
                  <a:pt x="21087" y="1095"/>
                  <a:pt x="22623" y="2072"/>
                  <a:pt x="24314" y="2631"/>
                </a:cubicBezTo>
                <a:cubicBezTo>
                  <a:pt x="26969" y="3512"/>
                  <a:pt x="29993" y="3369"/>
                  <a:pt x="32779" y="3798"/>
                </a:cubicBezTo>
                <a:cubicBezTo>
                  <a:pt x="35005" y="4143"/>
                  <a:pt x="37803" y="4858"/>
                  <a:pt x="39089" y="6941"/>
                </a:cubicBezTo>
                <a:cubicBezTo>
                  <a:pt x="40423" y="9108"/>
                  <a:pt x="39089" y="11847"/>
                  <a:pt x="38113" y="13859"/>
                </a:cubicBezTo>
                <a:cubicBezTo>
                  <a:pt x="36648" y="16740"/>
                  <a:pt x="34958" y="19514"/>
                  <a:pt x="33969" y="22586"/>
                </a:cubicBezTo>
                <a:cubicBezTo>
                  <a:pt x="32957" y="25706"/>
                  <a:pt x="32565" y="29063"/>
                  <a:pt x="31648" y="32206"/>
                </a:cubicBezTo>
                <a:cubicBezTo>
                  <a:pt x="30921" y="34730"/>
                  <a:pt x="29814" y="38290"/>
                  <a:pt x="27314" y="39648"/>
                </a:cubicBezTo>
                <a:cubicBezTo>
                  <a:pt x="26788" y="39933"/>
                  <a:pt x="26244" y="40054"/>
                  <a:pt x="25694" y="40054"/>
                </a:cubicBezTo>
                <a:cubicBezTo>
                  <a:pt x="23630" y="40054"/>
                  <a:pt x="21499" y="38345"/>
                  <a:pt x="20051" y="37207"/>
                </a:cubicBezTo>
                <a:cubicBezTo>
                  <a:pt x="17408" y="35147"/>
                  <a:pt x="14800" y="32671"/>
                  <a:pt x="11633" y="31611"/>
                </a:cubicBezTo>
                <a:cubicBezTo>
                  <a:pt x="8966" y="30730"/>
                  <a:pt x="5954" y="30873"/>
                  <a:pt x="3168" y="30432"/>
                </a:cubicBezTo>
                <a:cubicBezTo>
                  <a:pt x="2085" y="30289"/>
                  <a:pt x="1025" y="30028"/>
                  <a:pt x="1" y="29658"/>
                </a:cubicBezTo>
                <a:lnTo>
                  <a:pt x="1" y="30873"/>
                </a:lnTo>
                <a:cubicBezTo>
                  <a:pt x="930" y="31171"/>
                  <a:pt x="1894" y="31397"/>
                  <a:pt x="2858" y="31528"/>
                </a:cubicBezTo>
                <a:cubicBezTo>
                  <a:pt x="5728" y="31944"/>
                  <a:pt x="8835" y="31647"/>
                  <a:pt x="11610" y="32433"/>
                </a:cubicBezTo>
                <a:cubicBezTo>
                  <a:pt x="14908" y="33361"/>
                  <a:pt x="17586" y="35969"/>
                  <a:pt x="20289" y="38076"/>
                </a:cubicBezTo>
                <a:cubicBezTo>
                  <a:pt x="21799" y="39265"/>
                  <a:pt x="23976" y="40954"/>
                  <a:pt x="26086" y="40954"/>
                </a:cubicBezTo>
                <a:cubicBezTo>
                  <a:pt x="26723" y="40954"/>
                  <a:pt x="27353" y="40800"/>
                  <a:pt x="27957" y="40434"/>
                </a:cubicBezTo>
                <a:cubicBezTo>
                  <a:pt x="30576" y="38838"/>
                  <a:pt x="31791" y="35100"/>
                  <a:pt x="32565" y="32349"/>
                </a:cubicBezTo>
                <a:cubicBezTo>
                  <a:pt x="33481" y="29111"/>
                  <a:pt x="33839" y="25658"/>
                  <a:pt x="34779" y="22431"/>
                </a:cubicBezTo>
                <a:cubicBezTo>
                  <a:pt x="35708" y="19276"/>
                  <a:pt x="37518" y="16431"/>
                  <a:pt x="38982" y="13490"/>
                </a:cubicBezTo>
                <a:cubicBezTo>
                  <a:pt x="40054" y="11347"/>
                  <a:pt x="41363" y="8430"/>
                  <a:pt x="39875" y="6120"/>
                </a:cubicBezTo>
                <a:cubicBezTo>
                  <a:pt x="38434" y="3893"/>
                  <a:pt x="35517" y="3072"/>
                  <a:pt x="33088" y="2715"/>
                </a:cubicBezTo>
                <a:cubicBezTo>
                  <a:pt x="30231" y="2298"/>
                  <a:pt x="27111" y="2596"/>
                  <a:pt x="24337" y="1810"/>
                </a:cubicBezTo>
                <a:cubicBezTo>
                  <a:pt x="23004" y="1441"/>
                  <a:pt x="21777" y="786"/>
                  <a:pt x="20599" y="12"/>
                </a:cubicBezTo>
                <a:close/>
                <a:moveTo>
                  <a:pt x="1" y="36302"/>
                </a:moveTo>
                <a:lnTo>
                  <a:pt x="1" y="37576"/>
                </a:lnTo>
                <a:cubicBezTo>
                  <a:pt x="322" y="37671"/>
                  <a:pt x="644" y="37767"/>
                  <a:pt x="965" y="37838"/>
                </a:cubicBezTo>
                <a:cubicBezTo>
                  <a:pt x="2049" y="38073"/>
                  <a:pt x="3155" y="38192"/>
                  <a:pt x="4265" y="38192"/>
                </a:cubicBezTo>
                <a:cubicBezTo>
                  <a:pt x="4788" y="38192"/>
                  <a:pt x="5312" y="38165"/>
                  <a:pt x="5835" y="38112"/>
                </a:cubicBezTo>
                <a:cubicBezTo>
                  <a:pt x="7323" y="37981"/>
                  <a:pt x="8823" y="37671"/>
                  <a:pt x="10312" y="37659"/>
                </a:cubicBezTo>
                <a:cubicBezTo>
                  <a:pt x="10321" y="37659"/>
                  <a:pt x="10330" y="37659"/>
                  <a:pt x="10339" y="37659"/>
                </a:cubicBezTo>
                <a:cubicBezTo>
                  <a:pt x="13327" y="37659"/>
                  <a:pt x="15807" y="39642"/>
                  <a:pt x="18075" y="41565"/>
                </a:cubicBezTo>
                <a:lnTo>
                  <a:pt x="19539" y="41565"/>
                </a:lnTo>
                <a:cubicBezTo>
                  <a:pt x="16967" y="39445"/>
                  <a:pt x="14205" y="36755"/>
                  <a:pt x="10764" y="36588"/>
                </a:cubicBezTo>
                <a:cubicBezTo>
                  <a:pt x="10468" y="36572"/>
                  <a:pt x="10172" y="36565"/>
                  <a:pt x="9876" y="36565"/>
                </a:cubicBezTo>
                <a:cubicBezTo>
                  <a:pt x="7893" y="36565"/>
                  <a:pt x="5910" y="36872"/>
                  <a:pt x="3938" y="36872"/>
                </a:cubicBezTo>
                <a:cubicBezTo>
                  <a:pt x="3080" y="36872"/>
                  <a:pt x="2224" y="36814"/>
                  <a:pt x="1370" y="36647"/>
                </a:cubicBezTo>
                <a:cubicBezTo>
                  <a:pt x="906" y="36552"/>
                  <a:pt x="453" y="36433"/>
                  <a:pt x="1" y="36302"/>
                </a:cubicBezTo>
                <a:close/>
                <a:moveTo>
                  <a:pt x="1" y="32921"/>
                </a:moveTo>
                <a:lnTo>
                  <a:pt x="1" y="34123"/>
                </a:lnTo>
                <a:cubicBezTo>
                  <a:pt x="656" y="34314"/>
                  <a:pt x="1323" y="34469"/>
                  <a:pt x="1989" y="34564"/>
                </a:cubicBezTo>
                <a:cubicBezTo>
                  <a:pt x="2869" y="34702"/>
                  <a:pt x="3761" y="34743"/>
                  <a:pt x="4660" y="34743"/>
                </a:cubicBezTo>
                <a:cubicBezTo>
                  <a:pt x="5981" y="34743"/>
                  <a:pt x="7315" y="34654"/>
                  <a:pt x="8640" y="34654"/>
                </a:cubicBezTo>
                <a:cubicBezTo>
                  <a:pt x="9525" y="34654"/>
                  <a:pt x="10406" y="34694"/>
                  <a:pt x="11276" y="34826"/>
                </a:cubicBezTo>
                <a:cubicBezTo>
                  <a:pt x="14955" y="35385"/>
                  <a:pt x="17753" y="38314"/>
                  <a:pt x="20527" y="40493"/>
                </a:cubicBezTo>
                <a:cubicBezTo>
                  <a:pt x="20992" y="40850"/>
                  <a:pt x="21480" y="41219"/>
                  <a:pt x="21980" y="41565"/>
                </a:cubicBezTo>
                <a:lnTo>
                  <a:pt x="23421" y="41553"/>
                </a:lnTo>
                <a:cubicBezTo>
                  <a:pt x="22397" y="40981"/>
                  <a:pt x="21432" y="40315"/>
                  <a:pt x="20515" y="39576"/>
                </a:cubicBezTo>
                <a:cubicBezTo>
                  <a:pt x="17777" y="37433"/>
                  <a:pt x="14979" y="34564"/>
                  <a:pt x="11455" y="33909"/>
                </a:cubicBezTo>
                <a:cubicBezTo>
                  <a:pt x="10068" y="33647"/>
                  <a:pt x="8632" y="33620"/>
                  <a:pt x="7192" y="33620"/>
                </a:cubicBezTo>
                <a:cubicBezTo>
                  <a:pt x="6811" y="33620"/>
                  <a:pt x="6431" y="33622"/>
                  <a:pt x="6051" y="33622"/>
                </a:cubicBezTo>
                <a:cubicBezTo>
                  <a:pt x="4793" y="33622"/>
                  <a:pt x="3540" y="33601"/>
                  <a:pt x="2323" y="33421"/>
                </a:cubicBezTo>
                <a:cubicBezTo>
                  <a:pt x="1537" y="33314"/>
                  <a:pt x="763" y="33147"/>
                  <a:pt x="1" y="32921"/>
                </a:cubicBezTo>
                <a:close/>
                <a:moveTo>
                  <a:pt x="41661" y="10263"/>
                </a:moveTo>
                <a:cubicBezTo>
                  <a:pt x="41351" y="11251"/>
                  <a:pt x="40958" y="12204"/>
                  <a:pt x="40494" y="13133"/>
                </a:cubicBezTo>
                <a:cubicBezTo>
                  <a:pt x="38946" y="16157"/>
                  <a:pt x="37089" y="19026"/>
                  <a:pt x="36232" y="22336"/>
                </a:cubicBezTo>
                <a:cubicBezTo>
                  <a:pt x="35351" y="25694"/>
                  <a:pt x="35112" y="29242"/>
                  <a:pt x="34160" y="32575"/>
                </a:cubicBezTo>
                <a:cubicBezTo>
                  <a:pt x="33279" y="35695"/>
                  <a:pt x="31910" y="39600"/>
                  <a:pt x="29219" y="41565"/>
                </a:cubicBezTo>
                <a:lnTo>
                  <a:pt x="30612" y="41565"/>
                </a:lnTo>
                <a:cubicBezTo>
                  <a:pt x="32922" y="39291"/>
                  <a:pt x="34255" y="35731"/>
                  <a:pt x="35124" y="32718"/>
                </a:cubicBezTo>
                <a:cubicBezTo>
                  <a:pt x="36101" y="29361"/>
                  <a:pt x="36315" y="25801"/>
                  <a:pt x="37125" y="22408"/>
                </a:cubicBezTo>
                <a:cubicBezTo>
                  <a:pt x="37922" y="19038"/>
                  <a:pt x="39875" y="16157"/>
                  <a:pt x="41399" y="13109"/>
                </a:cubicBezTo>
                <a:cubicBezTo>
                  <a:pt x="41494" y="12930"/>
                  <a:pt x="41578" y="12752"/>
                  <a:pt x="41661" y="12573"/>
                </a:cubicBezTo>
                <a:lnTo>
                  <a:pt x="41661" y="10263"/>
                </a:lnTo>
                <a:close/>
                <a:moveTo>
                  <a:pt x="41661" y="16085"/>
                </a:moveTo>
                <a:cubicBezTo>
                  <a:pt x="40458" y="18240"/>
                  <a:pt x="39292" y="20395"/>
                  <a:pt x="38803" y="22848"/>
                </a:cubicBezTo>
                <a:cubicBezTo>
                  <a:pt x="38125" y="26241"/>
                  <a:pt x="37934" y="29706"/>
                  <a:pt x="36875" y="33028"/>
                </a:cubicBezTo>
                <a:cubicBezTo>
                  <a:pt x="35946" y="35921"/>
                  <a:pt x="34589" y="39088"/>
                  <a:pt x="32600" y="41565"/>
                </a:cubicBezTo>
                <a:lnTo>
                  <a:pt x="33588" y="41565"/>
                </a:lnTo>
                <a:cubicBezTo>
                  <a:pt x="35505" y="39076"/>
                  <a:pt x="36922" y="36076"/>
                  <a:pt x="37899" y="33254"/>
                </a:cubicBezTo>
                <a:cubicBezTo>
                  <a:pt x="39018" y="30004"/>
                  <a:pt x="39280" y="26706"/>
                  <a:pt x="39827" y="23336"/>
                </a:cubicBezTo>
                <a:cubicBezTo>
                  <a:pt x="40113" y="21550"/>
                  <a:pt x="40827" y="19919"/>
                  <a:pt x="41661" y="18336"/>
                </a:cubicBezTo>
                <a:lnTo>
                  <a:pt x="41661" y="16085"/>
                </a:lnTo>
                <a:close/>
                <a:moveTo>
                  <a:pt x="41661" y="24539"/>
                </a:moveTo>
                <a:cubicBezTo>
                  <a:pt x="41292" y="27765"/>
                  <a:pt x="40899" y="30718"/>
                  <a:pt x="39625" y="33742"/>
                </a:cubicBezTo>
                <a:cubicBezTo>
                  <a:pt x="38446" y="36528"/>
                  <a:pt x="36934" y="39160"/>
                  <a:pt x="35101" y="41565"/>
                </a:cubicBezTo>
                <a:lnTo>
                  <a:pt x="35886" y="41565"/>
                </a:lnTo>
                <a:cubicBezTo>
                  <a:pt x="37696" y="39243"/>
                  <a:pt x="39268" y="36743"/>
                  <a:pt x="40554" y="34099"/>
                </a:cubicBezTo>
                <a:cubicBezTo>
                  <a:pt x="40958" y="33266"/>
                  <a:pt x="41339" y="32397"/>
                  <a:pt x="41661" y="31516"/>
                </a:cubicBezTo>
                <a:lnTo>
                  <a:pt x="41661" y="24539"/>
                </a:lnTo>
                <a:close/>
                <a:moveTo>
                  <a:pt x="41661" y="35885"/>
                </a:moveTo>
                <a:cubicBezTo>
                  <a:pt x="40316" y="37814"/>
                  <a:pt x="38851" y="39731"/>
                  <a:pt x="37303" y="41565"/>
                </a:cubicBezTo>
                <a:lnTo>
                  <a:pt x="37958" y="41565"/>
                </a:lnTo>
                <a:cubicBezTo>
                  <a:pt x="39220" y="40136"/>
                  <a:pt x="40446" y="38695"/>
                  <a:pt x="41661" y="37267"/>
                </a:cubicBezTo>
                <a:lnTo>
                  <a:pt x="41661" y="35885"/>
                </a:lnTo>
                <a:close/>
                <a:moveTo>
                  <a:pt x="41661" y="39624"/>
                </a:moveTo>
                <a:cubicBezTo>
                  <a:pt x="40923" y="40243"/>
                  <a:pt x="40208" y="40898"/>
                  <a:pt x="39494" y="41565"/>
                </a:cubicBezTo>
                <a:lnTo>
                  <a:pt x="40387" y="41565"/>
                </a:lnTo>
                <a:cubicBezTo>
                  <a:pt x="40804" y="41219"/>
                  <a:pt x="41232" y="40886"/>
                  <a:pt x="41661" y="40565"/>
                </a:cubicBezTo>
                <a:lnTo>
                  <a:pt x="41661" y="39624"/>
                </a:lnTo>
                <a:close/>
                <a:moveTo>
                  <a:pt x="10047" y="39552"/>
                </a:moveTo>
                <a:cubicBezTo>
                  <a:pt x="9793" y="39552"/>
                  <a:pt x="9537" y="39568"/>
                  <a:pt x="9276" y="39600"/>
                </a:cubicBezTo>
                <a:cubicBezTo>
                  <a:pt x="7835" y="39779"/>
                  <a:pt x="6418" y="40172"/>
                  <a:pt x="4954" y="40338"/>
                </a:cubicBezTo>
                <a:cubicBezTo>
                  <a:pt x="4552" y="40383"/>
                  <a:pt x="4147" y="40406"/>
                  <a:pt x="3743" y="40406"/>
                </a:cubicBezTo>
                <a:cubicBezTo>
                  <a:pt x="2542" y="40406"/>
                  <a:pt x="1340" y="40209"/>
                  <a:pt x="191" y="39826"/>
                </a:cubicBezTo>
                <a:cubicBezTo>
                  <a:pt x="132" y="39803"/>
                  <a:pt x="60" y="39779"/>
                  <a:pt x="1" y="39755"/>
                </a:cubicBezTo>
                <a:lnTo>
                  <a:pt x="1" y="40993"/>
                </a:lnTo>
                <a:cubicBezTo>
                  <a:pt x="692" y="41255"/>
                  <a:pt x="1394" y="41446"/>
                  <a:pt x="2120" y="41565"/>
                </a:cubicBezTo>
                <a:cubicBezTo>
                  <a:pt x="2535" y="41625"/>
                  <a:pt x="2954" y="41655"/>
                  <a:pt x="3375" y="41655"/>
                </a:cubicBezTo>
                <a:cubicBezTo>
                  <a:pt x="3702" y="41655"/>
                  <a:pt x="4030" y="41637"/>
                  <a:pt x="4359" y="41600"/>
                </a:cubicBezTo>
                <a:cubicBezTo>
                  <a:pt x="4478" y="41588"/>
                  <a:pt x="4597" y="41577"/>
                  <a:pt x="4704" y="41565"/>
                </a:cubicBezTo>
                <a:cubicBezTo>
                  <a:pt x="6026" y="41374"/>
                  <a:pt x="7299" y="40957"/>
                  <a:pt x="8609" y="40731"/>
                </a:cubicBezTo>
                <a:cubicBezTo>
                  <a:pt x="8979" y="40667"/>
                  <a:pt x="9341" y="40637"/>
                  <a:pt x="9695" y="40637"/>
                </a:cubicBezTo>
                <a:cubicBezTo>
                  <a:pt x="10924" y="40637"/>
                  <a:pt x="12059" y="40998"/>
                  <a:pt x="13122" y="41553"/>
                </a:cubicBezTo>
                <a:lnTo>
                  <a:pt x="15205" y="41553"/>
                </a:lnTo>
                <a:cubicBezTo>
                  <a:pt x="13640" y="40418"/>
                  <a:pt x="11945" y="39552"/>
                  <a:pt x="10047" y="395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flip="none" rotWithShape="1">
          <a:gsLst>
            <a:gs pos="0">
              <a:srgbClr val="007571"/>
            </a:gs>
            <a:gs pos="95000">
              <a:srgbClr val="1C1C1C">
                <a:lumMod val="90000"/>
              </a:srgbClr>
            </a:gs>
          </a:gsLst>
          <a:lin ang="16200038" scaled="0"/>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800"/>
              <a:buFont typeface="Bebas Neue"/>
              <a:buNone/>
              <a:defRPr sz="3800">
                <a:solidFill>
                  <a:schemeClr val="dk1"/>
                </a:solidFill>
                <a:latin typeface="Bebas Neue"/>
                <a:ea typeface="Bebas Neue"/>
                <a:cs typeface="Bebas Neue"/>
                <a:sym typeface="Bebas Neue"/>
              </a:defRPr>
            </a:lvl1pPr>
            <a:lvl2pPr lvl="1" rtl="0">
              <a:spcBef>
                <a:spcPts val="0"/>
              </a:spcBef>
              <a:spcAft>
                <a:spcPts val="0"/>
              </a:spcAft>
              <a:buClr>
                <a:schemeClr val="dk1"/>
              </a:buClr>
              <a:buSzPts val="3800"/>
              <a:buFont typeface="Bebas Neue"/>
              <a:buNone/>
              <a:defRPr sz="3800">
                <a:solidFill>
                  <a:schemeClr val="dk1"/>
                </a:solidFill>
                <a:latin typeface="Bebas Neue"/>
                <a:ea typeface="Bebas Neue"/>
                <a:cs typeface="Bebas Neue"/>
                <a:sym typeface="Bebas Neue"/>
              </a:defRPr>
            </a:lvl2pPr>
            <a:lvl3pPr lvl="2" rtl="0">
              <a:spcBef>
                <a:spcPts val="0"/>
              </a:spcBef>
              <a:spcAft>
                <a:spcPts val="0"/>
              </a:spcAft>
              <a:buClr>
                <a:schemeClr val="dk1"/>
              </a:buClr>
              <a:buSzPts val="3800"/>
              <a:buFont typeface="Bebas Neue"/>
              <a:buNone/>
              <a:defRPr sz="3800">
                <a:solidFill>
                  <a:schemeClr val="dk1"/>
                </a:solidFill>
                <a:latin typeface="Bebas Neue"/>
                <a:ea typeface="Bebas Neue"/>
                <a:cs typeface="Bebas Neue"/>
                <a:sym typeface="Bebas Neue"/>
              </a:defRPr>
            </a:lvl3pPr>
            <a:lvl4pPr lvl="3" rtl="0">
              <a:spcBef>
                <a:spcPts val="0"/>
              </a:spcBef>
              <a:spcAft>
                <a:spcPts val="0"/>
              </a:spcAft>
              <a:buClr>
                <a:schemeClr val="dk1"/>
              </a:buClr>
              <a:buSzPts val="3800"/>
              <a:buFont typeface="Bebas Neue"/>
              <a:buNone/>
              <a:defRPr sz="3800">
                <a:solidFill>
                  <a:schemeClr val="dk1"/>
                </a:solidFill>
                <a:latin typeface="Bebas Neue"/>
                <a:ea typeface="Bebas Neue"/>
                <a:cs typeface="Bebas Neue"/>
                <a:sym typeface="Bebas Neue"/>
              </a:defRPr>
            </a:lvl4pPr>
            <a:lvl5pPr lvl="4" rtl="0">
              <a:spcBef>
                <a:spcPts val="0"/>
              </a:spcBef>
              <a:spcAft>
                <a:spcPts val="0"/>
              </a:spcAft>
              <a:buClr>
                <a:schemeClr val="dk1"/>
              </a:buClr>
              <a:buSzPts val="3800"/>
              <a:buFont typeface="Bebas Neue"/>
              <a:buNone/>
              <a:defRPr sz="3800">
                <a:solidFill>
                  <a:schemeClr val="dk1"/>
                </a:solidFill>
                <a:latin typeface="Bebas Neue"/>
                <a:ea typeface="Bebas Neue"/>
                <a:cs typeface="Bebas Neue"/>
                <a:sym typeface="Bebas Neue"/>
              </a:defRPr>
            </a:lvl5pPr>
            <a:lvl6pPr lvl="5" rtl="0">
              <a:spcBef>
                <a:spcPts val="0"/>
              </a:spcBef>
              <a:spcAft>
                <a:spcPts val="0"/>
              </a:spcAft>
              <a:buClr>
                <a:schemeClr val="dk1"/>
              </a:buClr>
              <a:buSzPts val="3800"/>
              <a:buFont typeface="Bebas Neue"/>
              <a:buNone/>
              <a:defRPr sz="3800">
                <a:solidFill>
                  <a:schemeClr val="dk1"/>
                </a:solidFill>
                <a:latin typeface="Bebas Neue"/>
                <a:ea typeface="Bebas Neue"/>
                <a:cs typeface="Bebas Neue"/>
                <a:sym typeface="Bebas Neue"/>
              </a:defRPr>
            </a:lvl6pPr>
            <a:lvl7pPr lvl="6" rtl="0">
              <a:spcBef>
                <a:spcPts val="0"/>
              </a:spcBef>
              <a:spcAft>
                <a:spcPts val="0"/>
              </a:spcAft>
              <a:buClr>
                <a:schemeClr val="dk1"/>
              </a:buClr>
              <a:buSzPts val="3800"/>
              <a:buFont typeface="Bebas Neue"/>
              <a:buNone/>
              <a:defRPr sz="3800">
                <a:solidFill>
                  <a:schemeClr val="dk1"/>
                </a:solidFill>
                <a:latin typeface="Bebas Neue"/>
                <a:ea typeface="Bebas Neue"/>
                <a:cs typeface="Bebas Neue"/>
                <a:sym typeface="Bebas Neue"/>
              </a:defRPr>
            </a:lvl7pPr>
            <a:lvl8pPr lvl="7" rtl="0">
              <a:spcBef>
                <a:spcPts val="0"/>
              </a:spcBef>
              <a:spcAft>
                <a:spcPts val="0"/>
              </a:spcAft>
              <a:buClr>
                <a:schemeClr val="dk1"/>
              </a:buClr>
              <a:buSzPts val="3800"/>
              <a:buFont typeface="Bebas Neue"/>
              <a:buNone/>
              <a:defRPr sz="3800">
                <a:solidFill>
                  <a:schemeClr val="dk1"/>
                </a:solidFill>
                <a:latin typeface="Bebas Neue"/>
                <a:ea typeface="Bebas Neue"/>
                <a:cs typeface="Bebas Neue"/>
                <a:sym typeface="Bebas Neue"/>
              </a:defRPr>
            </a:lvl8pPr>
            <a:lvl9pPr lvl="8" rtl="0">
              <a:spcBef>
                <a:spcPts val="0"/>
              </a:spcBef>
              <a:spcAft>
                <a:spcPts val="0"/>
              </a:spcAft>
              <a:buClr>
                <a:schemeClr val="dk1"/>
              </a:buClr>
              <a:buSzPts val="3800"/>
              <a:buFont typeface="Bebas Neue"/>
              <a:buNone/>
              <a:defRPr sz="38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1pPr>
            <a:lvl2pPr marL="914400" lvl="1"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2pPr>
            <a:lvl3pPr marL="1371600" lvl="2"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3pPr>
            <a:lvl4pPr marL="1828800" lvl="3"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4pPr>
            <a:lvl5pPr marL="2286000" lvl="4"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5pPr>
            <a:lvl6pPr marL="2743200" lvl="5"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6pPr>
            <a:lvl7pPr marL="3200400" lvl="6"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7pPr>
            <a:lvl8pPr marL="3657600" lvl="7"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8pPr>
            <a:lvl9pPr marL="4114800" lvl="8"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5" r:id="rId6"/>
    <p:sldLayoutId id="2147483656" r:id="rId7"/>
    <p:sldLayoutId id="2147483657" r:id="rId8"/>
    <p:sldLayoutId id="2147483668" r:id="rId9"/>
    <p:sldLayoutId id="2147483670" r:id="rId10"/>
    <p:sldLayoutId id="2147483671"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9.jpg"/><Relationship Id="rId5" Type="http://schemas.openxmlformats.org/officeDocument/2006/relationships/image" Target="../media/image18.jpeg"/><Relationship Id="rId4" Type="http://schemas.openxmlformats.org/officeDocument/2006/relationships/image" Target="../media/image17.jpeg"/></Relationships>
</file>

<file path=ppt/slides/_rels/slide1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10.jpeg"/><Relationship Id="rId2" Type="http://schemas.openxmlformats.org/officeDocument/2006/relationships/image" Target="../media/image5.jpg"/><Relationship Id="rId1" Type="http://schemas.openxmlformats.org/officeDocument/2006/relationships/slideLayout" Target="../slideLayouts/slideLayout2.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pic>
        <p:nvPicPr>
          <p:cNvPr id="760" name="Google Shape;760;p29"/>
          <p:cNvPicPr preferRelativeResize="0">
            <a:picLocks noGrp="1"/>
          </p:cNvPicPr>
          <p:nvPr>
            <p:ph type="pic" idx="2"/>
          </p:nvPr>
        </p:nvPicPr>
        <p:blipFill>
          <a:blip r:embed="rId3">
            <a:extLst>
              <a:ext uri="{28A0092B-C50C-407E-A947-70E740481C1C}">
                <a14:useLocalDpi xmlns:a14="http://schemas.microsoft.com/office/drawing/2010/main" val="0"/>
              </a:ext>
            </a:extLst>
          </a:blip>
          <a:stretch>
            <a:fillRect/>
          </a:stretch>
        </p:blipFill>
        <p:spPr>
          <a:xfrm>
            <a:off x="0" y="1"/>
            <a:ext cx="9144000" cy="5143500"/>
          </a:xfrm>
          <a:prstGeom prst="rect">
            <a:avLst/>
          </a:prstGeom>
        </p:spPr>
      </p:pic>
      <p:sp>
        <p:nvSpPr>
          <p:cNvPr id="762" name="Google Shape;762;p29"/>
          <p:cNvSpPr txBox="1">
            <a:spLocks noGrp="1"/>
          </p:cNvSpPr>
          <p:nvPr>
            <p:ph type="ctrTitle"/>
          </p:nvPr>
        </p:nvSpPr>
        <p:spPr>
          <a:xfrm>
            <a:off x="940587" y="892237"/>
            <a:ext cx="4071600" cy="253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Cumilla  District</a:t>
            </a:r>
            <a:endParaRPr dirty="0"/>
          </a:p>
        </p:txBody>
      </p:sp>
      <p:sp>
        <p:nvSpPr>
          <p:cNvPr id="763" name="Google Shape;763;p29"/>
          <p:cNvSpPr txBox="1">
            <a:spLocks noGrp="1"/>
          </p:cNvSpPr>
          <p:nvPr>
            <p:ph type="subTitle" idx="1"/>
          </p:nvPr>
        </p:nvSpPr>
        <p:spPr>
          <a:xfrm>
            <a:off x="940587" y="3726161"/>
            <a:ext cx="4071600" cy="883314"/>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A</a:t>
            </a:r>
            <a:r>
              <a:rPr lang="en" dirty="0" smtClean="0"/>
              <a:t> presentation by…..</a:t>
            </a:r>
          </a:p>
          <a:p>
            <a:pPr marL="0" lvl="0" indent="0" algn="l" rtl="0">
              <a:spcBef>
                <a:spcPts val="0"/>
              </a:spcBef>
              <a:spcAft>
                <a:spcPts val="0"/>
              </a:spcAft>
              <a:buNone/>
            </a:pPr>
            <a:endParaRPr lang="en" dirty="0" smtClean="0"/>
          </a:p>
          <a:p>
            <a:pPr marL="0" lvl="0" indent="0" algn="ctr" rtl="0">
              <a:spcBef>
                <a:spcPts val="0"/>
              </a:spcBef>
              <a:spcAft>
                <a:spcPts val="0"/>
              </a:spcAft>
              <a:buNone/>
            </a:pPr>
            <a:r>
              <a:rPr lang="en" dirty="0" smtClean="0"/>
              <a:t>A. F. M.  RAFIUL  HASSAN</a:t>
            </a:r>
          </a:p>
          <a:p>
            <a:pPr marL="0" lvl="0" indent="0" algn="ctr" rtl="0">
              <a:spcBef>
                <a:spcPts val="0"/>
              </a:spcBef>
              <a:spcAft>
                <a:spcPts val="0"/>
              </a:spcAft>
              <a:buNone/>
            </a:pPr>
            <a:r>
              <a:rPr lang="en" dirty="0" smtClean="0"/>
              <a:t>22-47048-1</a:t>
            </a:r>
          </a:p>
          <a:p>
            <a:pPr marL="0" lvl="0" indent="0" algn="l" rtl="0">
              <a:spcBef>
                <a:spcPts val="0"/>
              </a:spcBef>
              <a:spcAft>
                <a:spcPts val="0"/>
              </a:spcAft>
              <a:buNone/>
            </a:pPr>
            <a:endParaRPr dirty="0"/>
          </a:p>
        </p:txBody>
      </p:sp>
      <p:sp>
        <p:nvSpPr>
          <p:cNvPr id="761" name="Google Shape;761;p29"/>
          <p:cNvSpPr/>
          <p:nvPr/>
        </p:nvSpPr>
        <p:spPr>
          <a:xfrm>
            <a:off x="5615975" y="14300"/>
            <a:ext cx="824400" cy="161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9"/>
          <p:cNvSpPr/>
          <p:nvPr/>
        </p:nvSpPr>
        <p:spPr>
          <a:xfrm>
            <a:off x="8231712" y="83027"/>
            <a:ext cx="809455" cy="809210"/>
          </a:xfrm>
          <a:custGeom>
            <a:avLst/>
            <a:gdLst/>
            <a:ahLst/>
            <a:cxnLst/>
            <a:rect l="l" t="t" r="r" b="b"/>
            <a:pathLst>
              <a:path w="42959" h="42946" extrusionOk="0">
                <a:moveTo>
                  <a:pt x="21337" y="0"/>
                </a:moveTo>
                <a:lnTo>
                  <a:pt x="21337" y="18098"/>
                </a:lnTo>
                <a:lnTo>
                  <a:pt x="21635" y="18098"/>
                </a:lnTo>
                <a:lnTo>
                  <a:pt x="21635" y="0"/>
                </a:lnTo>
                <a:close/>
                <a:moveTo>
                  <a:pt x="14169" y="1274"/>
                </a:moveTo>
                <a:lnTo>
                  <a:pt x="13907" y="1381"/>
                </a:lnTo>
                <a:lnTo>
                  <a:pt x="20170" y="18360"/>
                </a:lnTo>
                <a:lnTo>
                  <a:pt x="20444" y="18253"/>
                </a:lnTo>
                <a:lnTo>
                  <a:pt x="14169" y="1274"/>
                </a:lnTo>
                <a:close/>
                <a:moveTo>
                  <a:pt x="30326" y="1905"/>
                </a:moveTo>
                <a:lnTo>
                  <a:pt x="22754" y="18348"/>
                </a:lnTo>
                <a:lnTo>
                  <a:pt x="23028" y="18467"/>
                </a:lnTo>
                <a:lnTo>
                  <a:pt x="30600" y="2024"/>
                </a:lnTo>
                <a:lnTo>
                  <a:pt x="30326" y="1905"/>
                </a:lnTo>
                <a:close/>
                <a:moveTo>
                  <a:pt x="6395" y="6180"/>
                </a:moveTo>
                <a:lnTo>
                  <a:pt x="6192" y="6382"/>
                </a:lnTo>
                <a:lnTo>
                  <a:pt x="18991" y="19181"/>
                </a:lnTo>
                <a:lnTo>
                  <a:pt x="19194" y="18979"/>
                </a:lnTo>
                <a:lnTo>
                  <a:pt x="6395" y="6180"/>
                </a:lnTo>
                <a:close/>
                <a:moveTo>
                  <a:pt x="36565" y="6180"/>
                </a:moveTo>
                <a:lnTo>
                  <a:pt x="23766" y="18979"/>
                </a:lnTo>
                <a:lnTo>
                  <a:pt x="23968" y="19181"/>
                </a:lnTo>
                <a:lnTo>
                  <a:pt x="23968" y="19193"/>
                </a:lnTo>
                <a:lnTo>
                  <a:pt x="36767" y="6394"/>
                </a:lnTo>
                <a:lnTo>
                  <a:pt x="36565" y="6180"/>
                </a:lnTo>
                <a:close/>
                <a:moveTo>
                  <a:pt x="2037" y="12359"/>
                </a:moveTo>
                <a:lnTo>
                  <a:pt x="1906" y="12621"/>
                </a:lnTo>
                <a:lnTo>
                  <a:pt x="18360" y="20193"/>
                </a:lnTo>
                <a:lnTo>
                  <a:pt x="18479" y="19931"/>
                </a:lnTo>
                <a:lnTo>
                  <a:pt x="2037" y="12359"/>
                </a:lnTo>
                <a:close/>
                <a:moveTo>
                  <a:pt x="41578" y="13895"/>
                </a:moveTo>
                <a:lnTo>
                  <a:pt x="24599" y="20169"/>
                </a:lnTo>
                <a:lnTo>
                  <a:pt x="24695" y="20431"/>
                </a:lnTo>
                <a:lnTo>
                  <a:pt x="41673" y="14169"/>
                </a:lnTo>
                <a:lnTo>
                  <a:pt x="41578" y="13895"/>
                </a:lnTo>
                <a:close/>
                <a:moveTo>
                  <a:pt x="1" y="21324"/>
                </a:moveTo>
                <a:lnTo>
                  <a:pt x="1" y="21610"/>
                </a:lnTo>
                <a:lnTo>
                  <a:pt x="18110" y="21610"/>
                </a:lnTo>
                <a:lnTo>
                  <a:pt x="18110" y="21324"/>
                </a:lnTo>
                <a:close/>
                <a:moveTo>
                  <a:pt x="24861" y="21324"/>
                </a:moveTo>
                <a:lnTo>
                  <a:pt x="24861" y="21610"/>
                </a:lnTo>
                <a:lnTo>
                  <a:pt x="42959" y="21610"/>
                </a:lnTo>
                <a:lnTo>
                  <a:pt x="42959" y="21324"/>
                </a:lnTo>
                <a:close/>
                <a:moveTo>
                  <a:pt x="18265" y="22503"/>
                </a:moveTo>
                <a:lnTo>
                  <a:pt x="1287" y="28778"/>
                </a:lnTo>
                <a:lnTo>
                  <a:pt x="1382" y="29040"/>
                </a:lnTo>
                <a:lnTo>
                  <a:pt x="18360" y="22777"/>
                </a:lnTo>
                <a:lnTo>
                  <a:pt x="18265" y="22503"/>
                </a:lnTo>
                <a:close/>
                <a:moveTo>
                  <a:pt x="24599" y="22753"/>
                </a:moveTo>
                <a:lnTo>
                  <a:pt x="24480" y="23015"/>
                </a:lnTo>
                <a:lnTo>
                  <a:pt x="40923" y="30575"/>
                </a:lnTo>
                <a:lnTo>
                  <a:pt x="41042" y="30314"/>
                </a:lnTo>
                <a:lnTo>
                  <a:pt x="24599" y="22753"/>
                </a:lnTo>
                <a:close/>
                <a:moveTo>
                  <a:pt x="23968" y="23741"/>
                </a:moveTo>
                <a:lnTo>
                  <a:pt x="23766" y="23944"/>
                </a:lnTo>
                <a:lnTo>
                  <a:pt x="36565" y="36743"/>
                </a:lnTo>
                <a:lnTo>
                  <a:pt x="36767" y="36540"/>
                </a:lnTo>
                <a:lnTo>
                  <a:pt x="23968" y="23741"/>
                </a:lnTo>
                <a:close/>
                <a:moveTo>
                  <a:pt x="18980" y="23753"/>
                </a:moveTo>
                <a:lnTo>
                  <a:pt x="6180" y="36552"/>
                </a:lnTo>
                <a:lnTo>
                  <a:pt x="6395" y="36755"/>
                </a:lnTo>
                <a:lnTo>
                  <a:pt x="19194" y="23956"/>
                </a:lnTo>
                <a:lnTo>
                  <a:pt x="18980" y="23753"/>
                </a:lnTo>
                <a:close/>
                <a:moveTo>
                  <a:pt x="19932" y="24468"/>
                </a:moveTo>
                <a:lnTo>
                  <a:pt x="12360" y="40910"/>
                </a:lnTo>
                <a:lnTo>
                  <a:pt x="12633" y="41029"/>
                </a:lnTo>
                <a:lnTo>
                  <a:pt x="20194" y="24587"/>
                </a:lnTo>
                <a:lnTo>
                  <a:pt x="19932" y="24468"/>
                </a:lnTo>
                <a:close/>
                <a:moveTo>
                  <a:pt x="22778" y="24587"/>
                </a:moveTo>
                <a:lnTo>
                  <a:pt x="22516" y="24682"/>
                </a:lnTo>
                <a:lnTo>
                  <a:pt x="28778" y="41660"/>
                </a:lnTo>
                <a:lnTo>
                  <a:pt x="28790" y="41660"/>
                </a:lnTo>
                <a:lnTo>
                  <a:pt x="29052" y="41565"/>
                </a:lnTo>
                <a:lnTo>
                  <a:pt x="22778" y="24587"/>
                </a:lnTo>
                <a:close/>
                <a:moveTo>
                  <a:pt x="21337" y="24837"/>
                </a:moveTo>
                <a:lnTo>
                  <a:pt x="21337" y="42946"/>
                </a:lnTo>
                <a:lnTo>
                  <a:pt x="21635" y="42946"/>
                </a:lnTo>
                <a:lnTo>
                  <a:pt x="21635" y="2483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361;p32"/>
          <p:cNvSpPr txBox="1">
            <a:spLocks/>
          </p:cNvSpPr>
          <p:nvPr/>
        </p:nvSpPr>
        <p:spPr>
          <a:xfrm>
            <a:off x="182948" y="371334"/>
            <a:ext cx="3622751" cy="50792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000"/>
              <a:buFont typeface="Bebas Neue"/>
              <a:buNone/>
              <a:defRPr sz="60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9pPr>
          </a:lstStyle>
          <a:p>
            <a:r>
              <a:rPr lang="en-GB" sz="3000" dirty="0"/>
              <a:t>Renowned Personalities</a:t>
            </a:r>
            <a:endParaRPr lang="en-US" sz="3000" dirty="0"/>
          </a:p>
        </p:txBody>
      </p:sp>
      <p:grpSp>
        <p:nvGrpSpPr>
          <p:cNvPr id="9" name="Google Shape;920;p33"/>
          <p:cNvGrpSpPr/>
          <p:nvPr/>
        </p:nvGrpSpPr>
        <p:grpSpPr>
          <a:xfrm>
            <a:off x="115492" y="151479"/>
            <a:ext cx="3489642" cy="742013"/>
            <a:chOff x="1219050" y="807375"/>
            <a:chExt cx="1081500" cy="1151700"/>
          </a:xfrm>
        </p:grpSpPr>
        <p:cxnSp>
          <p:nvCxnSpPr>
            <p:cNvPr id="10" name="Google Shape;921;p33"/>
            <p:cNvCxnSpPr/>
            <p:nvPr/>
          </p:nvCxnSpPr>
          <p:spPr>
            <a:xfrm>
              <a:off x="1219050" y="1959075"/>
              <a:ext cx="1081500" cy="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922;p33"/>
            <p:cNvCxnSpPr/>
            <p:nvPr/>
          </p:nvCxnSpPr>
          <p:spPr>
            <a:xfrm>
              <a:off x="1219050" y="807375"/>
              <a:ext cx="1081500" cy="0"/>
            </a:xfrm>
            <a:prstGeom prst="straightConnector1">
              <a:avLst/>
            </a:prstGeom>
            <a:noFill/>
            <a:ln w="9525" cap="flat" cmpd="sng">
              <a:solidFill>
                <a:schemeClr val="dk1"/>
              </a:solidFill>
              <a:prstDash val="solid"/>
              <a:round/>
              <a:headEnd type="none" w="med" len="med"/>
              <a:tailEnd type="none" w="med" len="med"/>
            </a:ln>
          </p:spPr>
        </p:cxnSp>
      </p:grpSp>
      <p:grpSp>
        <p:nvGrpSpPr>
          <p:cNvPr id="6" name="Group 5"/>
          <p:cNvGrpSpPr/>
          <p:nvPr/>
        </p:nvGrpSpPr>
        <p:grpSpPr>
          <a:xfrm>
            <a:off x="5131280" y="1621273"/>
            <a:ext cx="4474167" cy="1062869"/>
            <a:chOff x="5131280" y="1621273"/>
            <a:chExt cx="4474167" cy="1062869"/>
          </a:xfrm>
        </p:grpSpPr>
        <p:cxnSp>
          <p:nvCxnSpPr>
            <p:cNvPr id="307" name="Google Shape;259;p31"/>
            <p:cNvCxnSpPr/>
            <p:nvPr/>
          </p:nvCxnSpPr>
          <p:spPr>
            <a:xfrm>
              <a:off x="6426362" y="1839742"/>
              <a:ext cx="0" cy="771583"/>
            </a:xfrm>
            <a:prstGeom prst="straightConnector1">
              <a:avLst/>
            </a:prstGeom>
            <a:noFill/>
            <a:ln w="19050" cap="flat" cmpd="sng">
              <a:solidFill>
                <a:schemeClr val="tx1"/>
              </a:solidFill>
              <a:prstDash val="solid"/>
              <a:round/>
              <a:headEnd type="oval" w="med" len="med"/>
              <a:tailEnd type="oval" w="med" len="med"/>
            </a:ln>
          </p:spPr>
        </p:cxnSp>
        <p:sp>
          <p:nvSpPr>
            <p:cNvPr id="2" name="Rectangle 1"/>
            <p:cNvSpPr/>
            <p:nvPr/>
          </p:nvSpPr>
          <p:spPr>
            <a:xfrm>
              <a:off x="6463066" y="1897475"/>
              <a:ext cx="3142381" cy="738664"/>
            </a:xfrm>
            <a:prstGeom prst="rect">
              <a:avLst/>
            </a:prstGeom>
          </p:spPr>
          <p:txBody>
            <a:bodyPr wrap="square">
              <a:spAutoFit/>
            </a:bodyPr>
            <a:lstStyle/>
            <a:p>
              <a:r>
                <a:rPr lang="en-GB" b="1" dirty="0" err="1" smtClean="0">
                  <a:solidFill>
                    <a:schemeClr val="tx1"/>
                  </a:solidFill>
                  <a:latin typeface="Trebuchet MS" panose="020B0603020202020204" pitchFamily="34" charset="0"/>
                  <a:ea typeface="Tahoma" panose="020B0604030504040204" pitchFamily="34" charset="0"/>
                  <a:cs typeface="Tahoma" panose="020B0604030504040204" pitchFamily="34" charset="0"/>
                </a:rPr>
                <a:t>Dhirendranath</a:t>
              </a:r>
              <a:r>
                <a:rPr lang="en-GB"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GB" b="1" dirty="0" err="1" smtClean="0">
                  <a:solidFill>
                    <a:schemeClr val="tx1"/>
                  </a:solidFill>
                  <a:latin typeface="Trebuchet MS" panose="020B0603020202020204" pitchFamily="34" charset="0"/>
                  <a:ea typeface="Tahoma" panose="020B0604030504040204" pitchFamily="34" charset="0"/>
                  <a:cs typeface="Tahoma" panose="020B0604030504040204" pitchFamily="34" charset="0"/>
                </a:rPr>
                <a:t>Datta</a:t>
              </a:r>
              <a:endParaRPr lang="en-GB" b="1" dirty="0">
                <a:solidFill>
                  <a:schemeClr val="tx1"/>
                </a:solidFill>
                <a:latin typeface="Trebuchet MS" panose="020B0603020202020204" pitchFamily="34" charset="0"/>
                <a:ea typeface="Tahoma" panose="020B0604030504040204" pitchFamily="34" charset="0"/>
                <a:cs typeface="Tahoma" panose="020B0604030504040204" pitchFamily="34" charset="0"/>
              </a:endParaRPr>
            </a:p>
            <a:p>
              <a:r>
                <a:rPr lang="en-GB" dirty="0">
                  <a:solidFill>
                    <a:schemeClr val="tx1"/>
                  </a:solidFill>
                  <a:latin typeface="Trebuchet MS" panose="020B0603020202020204" pitchFamily="34" charset="0"/>
                  <a:ea typeface="Tahoma" panose="020B0604030504040204" pitchFamily="34" charset="0"/>
                  <a:cs typeface="Tahoma" panose="020B0604030504040204" pitchFamily="34" charset="0"/>
                </a:rPr>
                <a:t> - </a:t>
              </a:r>
              <a:r>
                <a:rPr lang="en-US"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A </a:t>
              </a:r>
              <a:r>
                <a:rPr lang="en-US" dirty="0">
                  <a:solidFill>
                    <a:schemeClr val="tx1"/>
                  </a:solidFill>
                  <a:latin typeface="Trebuchet MS" panose="020B0603020202020204" pitchFamily="34" charset="0"/>
                  <a:ea typeface="Tahoma" panose="020B0604030504040204" pitchFamily="34" charset="0"/>
                  <a:cs typeface="Tahoma" panose="020B0604030504040204" pitchFamily="34" charset="0"/>
                </a:rPr>
                <a:t>language activist and </a:t>
              </a:r>
              <a:endParaRPr lang="en-US" dirty="0" smtClean="0">
                <a:solidFill>
                  <a:schemeClr val="tx1"/>
                </a:solidFill>
                <a:latin typeface="Trebuchet MS" panose="020B0603020202020204" pitchFamily="34" charset="0"/>
                <a:ea typeface="Tahoma" panose="020B0604030504040204" pitchFamily="34" charset="0"/>
                <a:cs typeface="Tahoma" panose="020B0604030504040204" pitchFamily="34" charset="0"/>
              </a:endParaRPr>
            </a:p>
            <a:p>
              <a:r>
                <a:rPr lang="en-US"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politician</a:t>
              </a:r>
              <a:endParaRPr lang="en-GB" b="1" dirty="0">
                <a:solidFill>
                  <a:schemeClr val="tx1"/>
                </a:solidFill>
                <a:latin typeface="Trebuchet MS" panose="020B0603020202020204" pitchFamily="34" charset="0"/>
                <a:ea typeface="Tahoma" panose="020B0604030504040204" pitchFamily="34" charset="0"/>
                <a:cs typeface="Tahoma" panose="020B0604030504040204" pitchFamily="34" charset="0"/>
              </a:endParaRPr>
            </a:p>
          </p:txBody>
        </p:sp>
        <p:pic>
          <p:nvPicPr>
            <p:cNvPr id="1028" name="Picture 4" descr="Dhirendranath Datta - Wikipedi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31280" y="1621273"/>
              <a:ext cx="1042323" cy="1062869"/>
            </a:xfrm>
            <a:prstGeom prst="rect">
              <a:avLst/>
            </a:prstGeom>
            <a:solidFill>
              <a:srgbClr val="FFFFFF">
                <a:shade val="85000"/>
              </a:srgbClr>
            </a:solidFill>
            <a:ln w="762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a:extLst/>
          </p:spPr>
        </p:pic>
      </p:grpSp>
      <p:grpSp>
        <p:nvGrpSpPr>
          <p:cNvPr id="5" name="Group 4"/>
          <p:cNvGrpSpPr/>
          <p:nvPr/>
        </p:nvGrpSpPr>
        <p:grpSpPr>
          <a:xfrm>
            <a:off x="175663" y="1621273"/>
            <a:ext cx="4266754" cy="1062869"/>
            <a:chOff x="175663" y="1621273"/>
            <a:chExt cx="4266754" cy="1062869"/>
          </a:xfrm>
        </p:grpSpPr>
        <p:sp>
          <p:nvSpPr>
            <p:cNvPr id="231" name="Google Shape;182;p31"/>
            <p:cNvSpPr txBox="1">
              <a:spLocks/>
            </p:cNvSpPr>
            <p:nvPr/>
          </p:nvSpPr>
          <p:spPr>
            <a:xfrm>
              <a:off x="1601198" y="1853745"/>
              <a:ext cx="2841219" cy="74513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b="1" smtClean="0">
                  <a:solidFill>
                    <a:schemeClr val="tx1"/>
                  </a:solidFill>
                  <a:latin typeface="Trebuchet MS" panose="020B0603020202020204" pitchFamily="34" charset="0"/>
                  <a:ea typeface="Tahoma" panose="020B0604030504040204" pitchFamily="34" charset="0"/>
                  <a:cs typeface="Tahoma" panose="020B0604030504040204" pitchFamily="34" charset="0"/>
                </a:rPr>
                <a:t>Kazi </a:t>
              </a:r>
              <a:r>
                <a:rPr lang="en-GB" b="1">
                  <a:solidFill>
                    <a:schemeClr val="tx1"/>
                  </a:solidFill>
                  <a:latin typeface="Trebuchet MS" panose="020B0603020202020204" pitchFamily="34" charset="0"/>
                  <a:ea typeface="Tahoma" panose="020B0604030504040204" pitchFamily="34" charset="0"/>
                  <a:cs typeface="Tahoma" panose="020B0604030504040204" pitchFamily="34" charset="0"/>
                </a:rPr>
                <a:t>Nazrul </a:t>
              </a:r>
              <a:r>
                <a:rPr lang="en-GB" b="1" smtClean="0">
                  <a:solidFill>
                    <a:schemeClr val="tx1"/>
                  </a:solidFill>
                  <a:latin typeface="Trebuchet MS" panose="020B0603020202020204" pitchFamily="34" charset="0"/>
                  <a:ea typeface="Tahoma" panose="020B0604030504040204" pitchFamily="34" charset="0"/>
                  <a:cs typeface="Tahoma" panose="020B0604030504040204" pitchFamily="34" charset="0"/>
                </a:rPr>
                <a:t>Islam</a:t>
              </a:r>
            </a:p>
            <a:p>
              <a:r>
                <a:rPr lang="en-GB">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GB" smtClean="0">
                  <a:solidFill>
                    <a:schemeClr val="tx1"/>
                  </a:solidFill>
                  <a:latin typeface="Trebuchet MS" panose="020B0603020202020204" pitchFamily="34" charset="0"/>
                  <a:ea typeface="Tahoma" panose="020B0604030504040204" pitchFamily="34" charset="0"/>
                  <a:cs typeface="Tahoma" panose="020B0604030504040204" pitchFamily="34" charset="0"/>
                </a:rPr>
                <a:t>- National Poet of Bangladesh</a:t>
              </a:r>
              <a:endParaRPr lang="en-GB" b="1">
                <a:solidFill>
                  <a:schemeClr val="tx1"/>
                </a:solidFill>
                <a:latin typeface="Trebuchet MS" panose="020B0603020202020204" pitchFamily="34" charset="0"/>
                <a:ea typeface="Tahoma" panose="020B0604030504040204" pitchFamily="34" charset="0"/>
                <a:cs typeface="Tahoma" panose="020B0604030504040204" pitchFamily="34" charset="0"/>
              </a:endParaRPr>
            </a:p>
          </p:txBody>
        </p:sp>
        <p:cxnSp>
          <p:nvCxnSpPr>
            <p:cNvPr id="306" name="Google Shape;258;p31"/>
            <p:cNvCxnSpPr/>
            <p:nvPr/>
          </p:nvCxnSpPr>
          <p:spPr>
            <a:xfrm>
              <a:off x="1368956" y="1839742"/>
              <a:ext cx="0" cy="771583"/>
            </a:xfrm>
            <a:prstGeom prst="straightConnector1">
              <a:avLst/>
            </a:prstGeom>
            <a:noFill/>
            <a:ln w="19050" cap="flat" cmpd="sng">
              <a:solidFill>
                <a:schemeClr val="tx1"/>
              </a:solidFill>
              <a:prstDash val="solid"/>
              <a:round/>
              <a:headEnd type="oval" w="med" len="med"/>
              <a:tailEnd type="oval" w="med" len="med"/>
            </a:ln>
          </p:spPr>
        </p:cxnSp>
        <p:pic>
          <p:nvPicPr>
            <p:cNvPr id="1030" name="Picture 6" descr="Islam, Kazi Nazrul - Banglaped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5663" y="1621273"/>
              <a:ext cx="986975" cy="1062869"/>
            </a:xfrm>
            <a:prstGeom prst="rect">
              <a:avLst/>
            </a:prstGeom>
            <a:solidFill>
              <a:srgbClr val="FFFFFF">
                <a:shade val="85000"/>
              </a:srgbClr>
            </a:solidFill>
            <a:ln w="762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a:extLst/>
          </p:spPr>
        </p:pic>
      </p:grpSp>
      <p:grpSp>
        <p:nvGrpSpPr>
          <p:cNvPr id="12" name="Group 11"/>
          <p:cNvGrpSpPr/>
          <p:nvPr/>
        </p:nvGrpSpPr>
        <p:grpSpPr>
          <a:xfrm>
            <a:off x="149530" y="3282530"/>
            <a:ext cx="4371967" cy="1063145"/>
            <a:chOff x="149530" y="3282530"/>
            <a:chExt cx="4371967" cy="1063145"/>
          </a:xfrm>
        </p:grpSpPr>
        <p:cxnSp>
          <p:nvCxnSpPr>
            <p:cNvPr id="401" name="Google Shape;353;p31"/>
            <p:cNvCxnSpPr/>
            <p:nvPr/>
          </p:nvCxnSpPr>
          <p:spPr>
            <a:xfrm>
              <a:off x="1368956" y="3436867"/>
              <a:ext cx="0" cy="771583"/>
            </a:xfrm>
            <a:prstGeom prst="straightConnector1">
              <a:avLst/>
            </a:prstGeom>
            <a:noFill/>
            <a:ln w="19050" cap="flat" cmpd="sng">
              <a:solidFill>
                <a:schemeClr val="tx1"/>
              </a:solidFill>
              <a:prstDash val="solid"/>
              <a:round/>
              <a:headEnd type="oval" w="med" len="med"/>
              <a:tailEnd type="oval" w="med" len="med"/>
            </a:ln>
          </p:spPr>
        </p:cxnSp>
        <p:grpSp>
          <p:nvGrpSpPr>
            <p:cNvPr id="7" name="Group 6"/>
            <p:cNvGrpSpPr/>
            <p:nvPr/>
          </p:nvGrpSpPr>
          <p:grpSpPr>
            <a:xfrm>
              <a:off x="149530" y="3282530"/>
              <a:ext cx="4371967" cy="1063145"/>
              <a:chOff x="149530" y="3282530"/>
              <a:chExt cx="4371967" cy="1063145"/>
            </a:xfrm>
          </p:grpSpPr>
          <p:sp>
            <p:nvSpPr>
              <p:cNvPr id="450" name="Rectangle 449"/>
              <p:cNvSpPr/>
              <p:nvPr/>
            </p:nvSpPr>
            <p:spPr>
              <a:xfrm>
                <a:off x="1563635" y="3423646"/>
                <a:ext cx="2957862" cy="738664"/>
              </a:xfrm>
              <a:prstGeom prst="rect">
                <a:avLst/>
              </a:prstGeom>
            </p:spPr>
            <p:txBody>
              <a:bodyPr wrap="square">
                <a:spAutoFit/>
              </a:bodyPr>
              <a:lstStyle/>
              <a:p>
                <a:r>
                  <a:rPr lang="en-GB" b="1" dirty="0" err="1" smtClean="0">
                    <a:solidFill>
                      <a:schemeClr val="tx1"/>
                    </a:solidFill>
                    <a:latin typeface="Trebuchet MS" panose="020B0603020202020204" pitchFamily="34" charset="0"/>
                    <a:ea typeface="Tahoma" panose="020B0604030504040204" pitchFamily="34" charset="0"/>
                    <a:cs typeface="Tahoma" panose="020B0604030504040204" pitchFamily="34" charset="0"/>
                  </a:rPr>
                  <a:t>Buddhadeb</a:t>
                </a:r>
                <a:r>
                  <a:rPr lang="en-GB"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GB" b="1" dirty="0" err="1" smtClean="0">
                    <a:solidFill>
                      <a:schemeClr val="tx1"/>
                    </a:solidFill>
                    <a:latin typeface="Trebuchet MS" panose="020B0603020202020204" pitchFamily="34" charset="0"/>
                    <a:ea typeface="Tahoma" panose="020B0604030504040204" pitchFamily="34" charset="0"/>
                    <a:cs typeface="Tahoma" panose="020B0604030504040204" pitchFamily="34" charset="0"/>
                  </a:rPr>
                  <a:t>Bosu</a:t>
                </a:r>
                <a:endParaRPr lang="en-GB" b="1" dirty="0">
                  <a:solidFill>
                    <a:schemeClr val="tx1"/>
                  </a:solidFill>
                  <a:latin typeface="Trebuchet MS" panose="020B0603020202020204" pitchFamily="34" charset="0"/>
                  <a:ea typeface="Tahoma" panose="020B0604030504040204" pitchFamily="34" charset="0"/>
                  <a:cs typeface="Tahoma" panose="020B0604030504040204" pitchFamily="34" charset="0"/>
                </a:endParaRPr>
              </a:p>
              <a:p>
                <a:r>
                  <a:rPr lang="en-GB" dirty="0">
                    <a:solidFill>
                      <a:schemeClr val="tx1"/>
                    </a:solidFill>
                    <a:latin typeface="Trebuchet MS" panose="020B0603020202020204" pitchFamily="34" charset="0"/>
                    <a:ea typeface="Tahoma" panose="020B0604030504040204" pitchFamily="34" charset="0"/>
                    <a:cs typeface="Tahoma" panose="020B0604030504040204" pitchFamily="34" charset="0"/>
                  </a:rPr>
                  <a:t> - </a:t>
                </a:r>
                <a:r>
                  <a:rPr lang="en-US"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One </a:t>
                </a:r>
                <a:r>
                  <a:rPr lang="en-US" dirty="0">
                    <a:solidFill>
                      <a:schemeClr val="tx1"/>
                    </a:solidFill>
                    <a:latin typeface="Trebuchet MS" panose="020B0603020202020204" pitchFamily="34" charset="0"/>
                    <a:ea typeface="Tahoma" panose="020B0604030504040204" pitchFamily="34" charset="0"/>
                    <a:cs typeface="Tahoma" panose="020B0604030504040204" pitchFamily="34" charset="0"/>
                  </a:rPr>
                  <a:t>of the most reputed writers </a:t>
                </a:r>
                <a:endParaRPr lang="en-US" dirty="0" smtClean="0">
                  <a:solidFill>
                    <a:schemeClr val="tx1"/>
                  </a:solidFill>
                  <a:latin typeface="Trebuchet MS" panose="020B0603020202020204" pitchFamily="34" charset="0"/>
                  <a:ea typeface="Tahoma" panose="020B0604030504040204" pitchFamily="34" charset="0"/>
                  <a:cs typeface="Tahoma" panose="020B0604030504040204" pitchFamily="34" charset="0"/>
                </a:endParaRPr>
              </a:p>
              <a:p>
                <a:r>
                  <a:rPr lang="en-US"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in Bengali </a:t>
                </a:r>
                <a:r>
                  <a:rPr lang="en-US" dirty="0">
                    <a:solidFill>
                      <a:schemeClr val="tx1"/>
                    </a:solidFill>
                    <a:latin typeface="Trebuchet MS" panose="020B0603020202020204" pitchFamily="34" charset="0"/>
                    <a:ea typeface="Tahoma" panose="020B0604030504040204" pitchFamily="34" charset="0"/>
                    <a:cs typeface="Tahoma" panose="020B0604030504040204" pitchFamily="34" charset="0"/>
                  </a:rPr>
                  <a:t>literature</a:t>
                </a:r>
                <a:endParaRPr lang="en-GB" b="1" dirty="0">
                  <a:solidFill>
                    <a:schemeClr val="tx1"/>
                  </a:solidFill>
                  <a:latin typeface="Trebuchet MS" panose="020B0603020202020204" pitchFamily="34" charset="0"/>
                  <a:ea typeface="Tahoma" panose="020B0604030504040204" pitchFamily="34" charset="0"/>
                  <a:cs typeface="Tahoma" panose="020B0604030504040204" pitchFamily="34" charset="0"/>
                </a:endParaRPr>
              </a:p>
            </p:txBody>
          </p:sp>
          <p:pic>
            <p:nvPicPr>
              <p:cNvPr id="1034" name="Picture 10" descr="Buddhadeb Basu Books Download ~ Free Download Bangla Books, Bangla  Magazine, Bengali PDF Books, New Bangla Books"/>
              <p:cNvPicPr>
                <a:picLocks noChangeAspect="1" noChangeArrowheads="1"/>
              </p:cNvPicPr>
              <p:nvPr/>
            </p:nvPicPr>
            <p:blipFill rotWithShape="1">
              <a:blip r:embed="rId5">
                <a:extLst>
                  <a:ext uri="{28A0092B-C50C-407E-A947-70E740481C1C}">
                    <a14:useLocalDpi xmlns:a14="http://schemas.microsoft.com/office/drawing/2010/main" val="0"/>
                  </a:ext>
                </a:extLst>
              </a:blip>
              <a:srcRect l="-3783" t="-546" r="-1463" b="19457"/>
              <a:stretch/>
            </p:blipFill>
            <p:spPr bwMode="auto">
              <a:xfrm>
                <a:off x="149530" y="3282530"/>
                <a:ext cx="1012156" cy="1063145"/>
              </a:xfrm>
              <a:prstGeom prst="rect">
                <a:avLst/>
              </a:prstGeom>
              <a:solidFill>
                <a:srgbClr val="FFFFFF">
                  <a:shade val="85000"/>
                </a:srgbClr>
              </a:solidFill>
              <a:ln w="5715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a:extLst/>
            </p:spPr>
          </p:pic>
        </p:grpSp>
      </p:grpSp>
      <p:grpSp>
        <p:nvGrpSpPr>
          <p:cNvPr id="13" name="Group 12"/>
          <p:cNvGrpSpPr/>
          <p:nvPr/>
        </p:nvGrpSpPr>
        <p:grpSpPr>
          <a:xfrm>
            <a:off x="5101905" y="3423646"/>
            <a:ext cx="3904209" cy="1182772"/>
            <a:chOff x="5101905" y="3423646"/>
            <a:chExt cx="3904209" cy="1182772"/>
          </a:xfrm>
        </p:grpSpPr>
        <p:cxnSp>
          <p:nvCxnSpPr>
            <p:cNvPr id="402" name="Google Shape;354;p31"/>
            <p:cNvCxnSpPr/>
            <p:nvPr/>
          </p:nvCxnSpPr>
          <p:spPr>
            <a:xfrm>
              <a:off x="6459181" y="3510623"/>
              <a:ext cx="0" cy="771583"/>
            </a:xfrm>
            <a:prstGeom prst="straightConnector1">
              <a:avLst/>
            </a:prstGeom>
            <a:noFill/>
            <a:ln w="19050" cap="flat" cmpd="sng">
              <a:solidFill>
                <a:schemeClr val="tx1"/>
              </a:solidFill>
              <a:prstDash val="solid"/>
              <a:round/>
              <a:headEnd type="oval" w="med" len="med"/>
              <a:tailEnd type="oval" w="med" len="med"/>
            </a:ln>
          </p:spPr>
        </p:cxnSp>
        <p:sp>
          <p:nvSpPr>
            <p:cNvPr id="3" name="Rectangle 2"/>
            <p:cNvSpPr/>
            <p:nvPr/>
          </p:nvSpPr>
          <p:spPr>
            <a:xfrm>
              <a:off x="6463066" y="3436867"/>
              <a:ext cx="2543048" cy="1169551"/>
            </a:xfrm>
            <a:prstGeom prst="rect">
              <a:avLst/>
            </a:prstGeom>
          </p:spPr>
          <p:txBody>
            <a:bodyPr wrap="square">
              <a:spAutoFit/>
            </a:bodyPr>
            <a:lstStyle/>
            <a:p>
              <a:r>
                <a:rPr lang="en-GB"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Major Abdul </a:t>
              </a:r>
              <a:r>
                <a:rPr lang="en-GB" b="1" dirty="0" err="1" smtClean="0">
                  <a:solidFill>
                    <a:schemeClr val="tx1"/>
                  </a:solidFill>
                  <a:latin typeface="Trebuchet MS" panose="020B0603020202020204" pitchFamily="34" charset="0"/>
                  <a:ea typeface="Tahoma" panose="020B0604030504040204" pitchFamily="34" charset="0"/>
                  <a:cs typeface="Tahoma" panose="020B0604030504040204" pitchFamily="34" charset="0"/>
                </a:rPr>
                <a:t>Gani</a:t>
              </a:r>
              <a:endParaRPr lang="en-GB" b="1" dirty="0">
                <a:solidFill>
                  <a:schemeClr val="tx1"/>
                </a:solidFill>
                <a:latin typeface="Trebuchet MS" panose="020B0603020202020204" pitchFamily="34" charset="0"/>
                <a:ea typeface="Tahoma" panose="020B0604030504040204" pitchFamily="34" charset="0"/>
                <a:cs typeface="Tahoma" panose="020B0604030504040204" pitchFamily="34" charset="0"/>
              </a:endParaRPr>
            </a:p>
            <a:p>
              <a:r>
                <a:rPr lang="en-GB"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Bengali Muslim Military Officer</a:t>
              </a:r>
            </a:p>
            <a:p>
              <a:r>
                <a:rPr lang="en-GB"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Co-founder of East Bengal Regiment </a:t>
              </a:r>
              <a:endParaRPr lang="en-GB" b="1" dirty="0">
                <a:solidFill>
                  <a:schemeClr val="tx1"/>
                </a:solidFill>
                <a:latin typeface="Trebuchet MS" panose="020B0603020202020204" pitchFamily="34" charset="0"/>
                <a:ea typeface="Tahoma" panose="020B0604030504040204" pitchFamily="34" charset="0"/>
                <a:cs typeface="Tahoma" panose="020B0604030504040204" pitchFamily="34" charset="0"/>
              </a:endParaRPr>
            </a:p>
          </p:txBody>
        </p:sp>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01905" y="3423646"/>
              <a:ext cx="1071698" cy="110481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spTree>
    <p:extLst>
      <p:ext uri="{BB962C8B-B14F-4D97-AF65-F5344CB8AC3E}">
        <p14:creationId xmlns:p14="http://schemas.microsoft.com/office/powerpoint/2010/main" val="3217984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1000"/>
                                        <p:tgtEl>
                                          <p:spTgt spid="13"/>
                                        </p:tgtEl>
                                      </p:cBhvr>
                                    </p:animEffect>
                                    <p:anim calcmode="lin" valueType="num">
                                      <p:cBhvr>
                                        <p:cTn id="29" dur="1000" fill="hold"/>
                                        <p:tgtEl>
                                          <p:spTgt spid="13"/>
                                        </p:tgtEl>
                                        <p:attrNameLst>
                                          <p:attrName>ppt_x</p:attrName>
                                        </p:attrNameLst>
                                      </p:cBhvr>
                                      <p:tavLst>
                                        <p:tav tm="0">
                                          <p:val>
                                            <p:strVal val="#ppt_x"/>
                                          </p:val>
                                        </p:tav>
                                        <p:tav tm="100000">
                                          <p:val>
                                            <p:strVal val="#ppt_x"/>
                                          </p:val>
                                        </p:tav>
                                      </p:tavLst>
                                    </p:anim>
                                    <p:anim calcmode="lin" valueType="num">
                                      <p:cBhvr>
                                        <p:cTn id="30"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625514" y="342319"/>
            <a:ext cx="2116285" cy="307777"/>
          </a:xfrm>
          <a:prstGeom prst="rect">
            <a:avLst/>
          </a:prstGeom>
        </p:spPr>
        <p:txBody>
          <a:bodyPr wrap="none">
            <a:spAutoFit/>
          </a:bodyPr>
          <a:lstStyle/>
          <a:p>
            <a:r>
              <a:rPr lang="en-GB" dirty="0"/>
              <a:t>Renowned Personalities</a:t>
            </a:r>
            <a:endParaRPr lang="en-US" dirty="0"/>
          </a:p>
        </p:txBody>
      </p:sp>
      <p:sp>
        <p:nvSpPr>
          <p:cNvPr id="10" name="Google Shape;361;p32"/>
          <p:cNvSpPr txBox="1">
            <a:spLocks/>
          </p:cNvSpPr>
          <p:nvPr/>
        </p:nvSpPr>
        <p:spPr>
          <a:xfrm>
            <a:off x="182948" y="246744"/>
            <a:ext cx="4751909" cy="632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000"/>
              <a:buFont typeface="Bebas Neue"/>
              <a:buNone/>
              <a:defRPr sz="60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9pPr>
          </a:lstStyle>
          <a:p>
            <a:r>
              <a:rPr lang="en-GB" sz="3000" dirty="0"/>
              <a:t>Renowned </a:t>
            </a:r>
            <a:r>
              <a:rPr lang="en-GB" sz="3000" dirty="0" smtClean="0"/>
              <a:t>educational Institutions</a:t>
            </a:r>
            <a:endParaRPr lang="en-US" sz="3000" dirty="0"/>
          </a:p>
        </p:txBody>
      </p:sp>
      <p:grpSp>
        <p:nvGrpSpPr>
          <p:cNvPr id="11" name="Google Shape;920;p33"/>
          <p:cNvGrpSpPr/>
          <p:nvPr/>
        </p:nvGrpSpPr>
        <p:grpSpPr>
          <a:xfrm>
            <a:off x="182948" y="172613"/>
            <a:ext cx="4643052" cy="706649"/>
            <a:chOff x="1219050" y="807375"/>
            <a:chExt cx="1081500" cy="1151700"/>
          </a:xfrm>
        </p:grpSpPr>
        <p:cxnSp>
          <p:nvCxnSpPr>
            <p:cNvPr id="12" name="Google Shape;921;p33"/>
            <p:cNvCxnSpPr/>
            <p:nvPr/>
          </p:nvCxnSpPr>
          <p:spPr>
            <a:xfrm>
              <a:off x="1219050" y="1959075"/>
              <a:ext cx="1081500" cy="0"/>
            </a:xfrm>
            <a:prstGeom prst="straightConnector1">
              <a:avLst/>
            </a:prstGeom>
            <a:noFill/>
            <a:ln w="9525" cap="flat" cmpd="sng">
              <a:solidFill>
                <a:schemeClr val="dk1"/>
              </a:solidFill>
              <a:prstDash val="solid"/>
              <a:round/>
              <a:headEnd type="none" w="med" len="med"/>
              <a:tailEnd type="none" w="med" len="med"/>
            </a:ln>
          </p:spPr>
        </p:cxnSp>
        <p:cxnSp>
          <p:nvCxnSpPr>
            <p:cNvPr id="13" name="Google Shape;922;p33"/>
            <p:cNvCxnSpPr/>
            <p:nvPr/>
          </p:nvCxnSpPr>
          <p:spPr>
            <a:xfrm>
              <a:off x="1219050" y="807375"/>
              <a:ext cx="1081500" cy="0"/>
            </a:xfrm>
            <a:prstGeom prst="straightConnector1">
              <a:avLst/>
            </a:prstGeom>
            <a:noFill/>
            <a:ln w="9525" cap="flat" cmpd="sng">
              <a:solidFill>
                <a:schemeClr val="dk1"/>
              </a:solidFill>
              <a:prstDash val="solid"/>
              <a:round/>
              <a:headEnd type="none" w="med" len="med"/>
              <a:tailEnd type="none" w="med" len="med"/>
            </a:ln>
          </p:spPr>
        </p:cxnSp>
      </p:grpSp>
      <p:sp>
        <p:nvSpPr>
          <p:cNvPr id="14" name="Rectangle 13"/>
          <p:cNvSpPr/>
          <p:nvPr/>
        </p:nvSpPr>
        <p:spPr>
          <a:xfrm>
            <a:off x="362857" y="1301414"/>
            <a:ext cx="3657600" cy="954107"/>
          </a:xfrm>
          <a:prstGeom prst="rect">
            <a:avLst/>
          </a:prstGeom>
        </p:spPr>
        <p:txBody>
          <a:bodyPr wrap="square">
            <a:spAutoFit/>
          </a:bodyPr>
          <a:lstStyle/>
          <a:p>
            <a:pPr marL="285750" indent="-285750">
              <a:lnSpc>
                <a:spcPct val="150000"/>
              </a:lnSpc>
              <a:buClr>
                <a:schemeClr val="tx1"/>
              </a:buClr>
              <a:buFont typeface="Wingdings" panose="05000000000000000000" pitchFamily="2" charset="2"/>
              <a:buChar char="Ø"/>
            </a:pPr>
            <a:r>
              <a:rPr lang="en-GB" b="1" dirty="0" err="1" smtClean="0">
                <a:solidFill>
                  <a:schemeClr val="tx1"/>
                </a:solidFill>
                <a:latin typeface="Trebuchet MS" panose="020B0603020202020204" pitchFamily="34" charset="0"/>
                <a:ea typeface="Tahoma" panose="020B0604030504040204" pitchFamily="34" charset="0"/>
              </a:rPr>
              <a:t>Cumilla</a:t>
            </a:r>
            <a:r>
              <a:rPr lang="en-GB" b="1" dirty="0" smtClean="0">
                <a:solidFill>
                  <a:schemeClr val="tx1"/>
                </a:solidFill>
                <a:latin typeface="Trebuchet MS" panose="020B0603020202020204" pitchFamily="34" charset="0"/>
                <a:ea typeface="Tahoma" panose="020B0604030504040204" pitchFamily="34" charset="0"/>
              </a:rPr>
              <a:t> </a:t>
            </a:r>
            <a:r>
              <a:rPr lang="en-GB" b="1" dirty="0" err="1" smtClean="0">
                <a:solidFill>
                  <a:schemeClr val="tx1"/>
                </a:solidFill>
                <a:latin typeface="Trebuchet MS" panose="020B0603020202020204" pitchFamily="34" charset="0"/>
                <a:ea typeface="Tahoma" panose="020B0604030504040204" pitchFamily="34" charset="0"/>
              </a:rPr>
              <a:t>Zilla</a:t>
            </a:r>
            <a:r>
              <a:rPr lang="en-GB" b="1" dirty="0" smtClean="0">
                <a:solidFill>
                  <a:schemeClr val="tx1"/>
                </a:solidFill>
                <a:latin typeface="Trebuchet MS" panose="020B0603020202020204" pitchFamily="34" charset="0"/>
                <a:ea typeface="Tahoma" panose="020B0604030504040204" pitchFamily="34" charset="0"/>
              </a:rPr>
              <a:t> School</a:t>
            </a:r>
            <a:r>
              <a:rPr lang="en-US"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p>
          <a:p>
            <a:pPr>
              <a:lnSpc>
                <a:spcPct val="150000"/>
              </a:lnSpc>
              <a:buClr>
                <a:schemeClr val="tx1"/>
              </a:buClr>
            </a:pP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 A renowned government boy’s school</a:t>
            </a:r>
            <a:endParaRPr lang="en-US" b="1" dirty="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a:buClr>
                <a:schemeClr val="tx1"/>
              </a:buClr>
            </a:pPr>
            <a:r>
              <a:rPr lang="en-US"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Established in 1837</a:t>
            </a:r>
            <a:endParaRPr lang="en-GB" sz="1800" dirty="0">
              <a:solidFill>
                <a:schemeClr val="tx1"/>
              </a:solidFill>
              <a:latin typeface="Trebuchet MS" panose="020B0603020202020204" pitchFamily="34" charset="0"/>
              <a:ea typeface="Tahoma" panose="020B0604030504040204" pitchFamily="34" charset="0"/>
              <a:cs typeface="Tahoma" panose="020B0604030504040204" pitchFamily="34" charset="0"/>
            </a:endParaRPr>
          </a:p>
        </p:txBody>
      </p:sp>
      <p:sp>
        <p:nvSpPr>
          <p:cNvPr id="15" name="Rectangle 14"/>
          <p:cNvSpPr/>
          <p:nvPr/>
        </p:nvSpPr>
        <p:spPr>
          <a:xfrm>
            <a:off x="4934857" y="1301413"/>
            <a:ext cx="4572000" cy="954107"/>
          </a:xfrm>
          <a:prstGeom prst="rect">
            <a:avLst/>
          </a:prstGeom>
        </p:spPr>
        <p:txBody>
          <a:bodyPr>
            <a:spAutoFit/>
          </a:bodyPr>
          <a:lstStyle/>
          <a:p>
            <a:pPr marL="285750" indent="-285750">
              <a:lnSpc>
                <a:spcPct val="150000"/>
              </a:lnSpc>
              <a:buClr>
                <a:schemeClr val="tx1"/>
              </a:buClr>
              <a:buFont typeface="Wingdings" panose="05000000000000000000" pitchFamily="2" charset="2"/>
              <a:buChar char="Ø"/>
            </a:pPr>
            <a:r>
              <a:rPr lang="en-GB" b="1" dirty="0" err="1" smtClean="0">
                <a:solidFill>
                  <a:schemeClr val="tx1"/>
                </a:solidFill>
                <a:latin typeface="Trebuchet MS" panose="020B0603020202020204" pitchFamily="34" charset="0"/>
                <a:ea typeface="Tahoma" panose="020B0604030504040204" pitchFamily="34" charset="0"/>
              </a:rPr>
              <a:t>Nawab</a:t>
            </a:r>
            <a:r>
              <a:rPr lang="en-GB" b="1" dirty="0" smtClean="0">
                <a:solidFill>
                  <a:schemeClr val="tx1"/>
                </a:solidFill>
                <a:latin typeface="Trebuchet MS" panose="020B0603020202020204" pitchFamily="34" charset="0"/>
                <a:ea typeface="Tahoma" panose="020B0604030504040204" pitchFamily="34" charset="0"/>
              </a:rPr>
              <a:t> </a:t>
            </a:r>
            <a:r>
              <a:rPr lang="en-GB" b="1" dirty="0" err="1" smtClean="0">
                <a:solidFill>
                  <a:schemeClr val="tx1"/>
                </a:solidFill>
                <a:latin typeface="Trebuchet MS" panose="020B0603020202020204" pitchFamily="34" charset="0"/>
                <a:ea typeface="Tahoma" panose="020B0604030504040204" pitchFamily="34" charset="0"/>
              </a:rPr>
              <a:t>Faizunnesa</a:t>
            </a:r>
            <a:r>
              <a:rPr lang="en-GB" b="1" dirty="0" smtClean="0">
                <a:solidFill>
                  <a:schemeClr val="tx1"/>
                </a:solidFill>
                <a:latin typeface="Trebuchet MS" panose="020B0603020202020204" pitchFamily="34" charset="0"/>
                <a:ea typeface="Tahoma" panose="020B0604030504040204" pitchFamily="34" charset="0"/>
              </a:rPr>
              <a:t> School</a:t>
            </a:r>
            <a:r>
              <a:rPr lang="en-US"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endParaRPr lang="en-US" b="1" dirty="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a:lnSpc>
                <a:spcPct val="150000"/>
              </a:lnSpc>
              <a:buClr>
                <a:schemeClr val="tx1"/>
              </a:buClr>
            </a:pPr>
            <a:r>
              <a:rPr lang="en-GB" dirty="0">
                <a:solidFill>
                  <a:schemeClr val="tx1"/>
                </a:solidFill>
                <a:latin typeface="Trebuchet MS" panose="020B0603020202020204" pitchFamily="34" charset="0"/>
                <a:ea typeface="Tahoma" panose="020B0604030504040204" pitchFamily="34" charset="0"/>
                <a:cs typeface="Tahoma" panose="020B0604030504040204" pitchFamily="34" charset="0"/>
              </a:rPr>
              <a:t>     - A renowned government </a:t>
            </a: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Girl’s </a:t>
            </a:r>
            <a:r>
              <a:rPr lang="en-GB" dirty="0">
                <a:solidFill>
                  <a:schemeClr val="tx1"/>
                </a:solidFill>
                <a:latin typeface="Trebuchet MS" panose="020B0603020202020204" pitchFamily="34" charset="0"/>
                <a:ea typeface="Tahoma" panose="020B0604030504040204" pitchFamily="34" charset="0"/>
                <a:cs typeface="Tahoma" panose="020B0604030504040204" pitchFamily="34" charset="0"/>
              </a:rPr>
              <a:t>school</a:t>
            </a:r>
            <a:endParaRPr lang="en-US" b="1" dirty="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a:buClr>
                <a:schemeClr val="tx1"/>
              </a:buClr>
            </a:pPr>
            <a:r>
              <a:rPr lang="en-US" b="1"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GB"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Founded </a:t>
            </a:r>
            <a:r>
              <a:rPr lang="en-GB" dirty="0">
                <a:solidFill>
                  <a:schemeClr val="tx1"/>
                </a:solidFill>
                <a:latin typeface="Trebuchet MS" panose="020B0603020202020204" pitchFamily="34" charset="0"/>
                <a:ea typeface="Tahoma" panose="020B0604030504040204" pitchFamily="34" charset="0"/>
                <a:cs typeface="Tahoma" panose="020B0604030504040204" pitchFamily="34" charset="0"/>
              </a:rPr>
              <a:t>in </a:t>
            </a: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1873</a:t>
            </a:r>
            <a:endParaRPr lang="en-GB" sz="1800" dirty="0">
              <a:solidFill>
                <a:schemeClr val="tx1"/>
              </a:solidFill>
              <a:latin typeface="Trebuchet MS" panose="020B0603020202020204" pitchFamily="34" charset="0"/>
              <a:ea typeface="Tahoma" panose="020B0604030504040204" pitchFamily="34" charset="0"/>
              <a:cs typeface="Tahoma" panose="020B0604030504040204" pitchFamily="34" charset="0"/>
            </a:endParaRPr>
          </a:p>
        </p:txBody>
      </p:sp>
      <p:pic>
        <p:nvPicPr>
          <p:cNvPr id="17" name="Picture 1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95952" y="2624855"/>
            <a:ext cx="2548162" cy="224222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3400" y="2565082"/>
            <a:ext cx="3453000" cy="23020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16855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000"/>
                                        <p:tgtEl>
                                          <p:spTgt spid="15"/>
                                        </p:tgtEl>
                                      </p:cBhvr>
                                    </p:animEffect>
                                    <p:anim calcmode="lin" valueType="num">
                                      <p:cBhvr>
                                        <p:cTn id="20" dur="1000" fill="hold"/>
                                        <p:tgtEl>
                                          <p:spTgt spid="15"/>
                                        </p:tgtEl>
                                        <p:attrNameLst>
                                          <p:attrName>ppt_x</p:attrName>
                                        </p:attrNameLst>
                                      </p:cBhvr>
                                      <p:tavLst>
                                        <p:tav tm="0">
                                          <p:val>
                                            <p:strVal val="#ppt_x"/>
                                          </p:val>
                                        </p:tav>
                                        <p:tav tm="100000">
                                          <p:val>
                                            <p:strVal val="#ppt_x"/>
                                          </p:val>
                                        </p:tav>
                                      </p:tavLst>
                                    </p:anim>
                                    <p:anim calcmode="lin" valueType="num">
                                      <p:cBhvr>
                                        <p:cTn id="21" dur="1000" fill="hold"/>
                                        <p:tgtEl>
                                          <p:spTgt spid="15"/>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1000"/>
                                        <p:tgtEl>
                                          <p:spTgt spid="17"/>
                                        </p:tgtEl>
                                      </p:cBhvr>
                                    </p:animEffect>
                                    <p:anim calcmode="lin" valueType="num">
                                      <p:cBhvr>
                                        <p:cTn id="25" dur="1000" fill="hold"/>
                                        <p:tgtEl>
                                          <p:spTgt spid="17"/>
                                        </p:tgtEl>
                                        <p:attrNameLst>
                                          <p:attrName>ppt_x</p:attrName>
                                        </p:attrNameLst>
                                      </p:cBhvr>
                                      <p:tavLst>
                                        <p:tav tm="0">
                                          <p:val>
                                            <p:strVal val="#ppt_x"/>
                                          </p:val>
                                        </p:tav>
                                        <p:tav tm="100000">
                                          <p:val>
                                            <p:strVal val="#ppt_x"/>
                                          </p:val>
                                        </p:tav>
                                      </p:tavLst>
                                    </p:anim>
                                    <p:anim calcmode="lin" valueType="num">
                                      <p:cBhvr>
                                        <p:cTn id="26"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oogle Shape;920;p33"/>
          <p:cNvGrpSpPr/>
          <p:nvPr/>
        </p:nvGrpSpPr>
        <p:grpSpPr>
          <a:xfrm>
            <a:off x="115492" y="180508"/>
            <a:ext cx="3489642" cy="742013"/>
            <a:chOff x="1219050" y="807375"/>
            <a:chExt cx="1081500" cy="1151700"/>
          </a:xfrm>
        </p:grpSpPr>
        <p:cxnSp>
          <p:nvCxnSpPr>
            <p:cNvPr id="7" name="Google Shape;921;p33"/>
            <p:cNvCxnSpPr/>
            <p:nvPr/>
          </p:nvCxnSpPr>
          <p:spPr>
            <a:xfrm>
              <a:off x="1219050" y="1959075"/>
              <a:ext cx="1081500" cy="0"/>
            </a:xfrm>
            <a:prstGeom prst="straightConnector1">
              <a:avLst/>
            </a:prstGeom>
            <a:noFill/>
            <a:ln w="9525" cap="flat" cmpd="sng">
              <a:solidFill>
                <a:schemeClr val="dk1"/>
              </a:solidFill>
              <a:prstDash val="solid"/>
              <a:round/>
              <a:headEnd type="none" w="med" len="med"/>
              <a:tailEnd type="none" w="med" len="med"/>
            </a:ln>
          </p:spPr>
        </p:cxnSp>
        <p:cxnSp>
          <p:nvCxnSpPr>
            <p:cNvPr id="8" name="Google Shape;922;p33"/>
            <p:cNvCxnSpPr/>
            <p:nvPr/>
          </p:nvCxnSpPr>
          <p:spPr>
            <a:xfrm>
              <a:off x="1219050" y="807375"/>
              <a:ext cx="1081500" cy="0"/>
            </a:xfrm>
            <a:prstGeom prst="straightConnector1">
              <a:avLst/>
            </a:prstGeom>
            <a:noFill/>
            <a:ln w="9525" cap="flat" cmpd="sng">
              <a:solidFill>
                <a:schemeClr val="dk1"/>
              </a:solidFill>
              <a:prstDash val="solid"/>
              <a:round/>
              <a:headEnd type="none" w="med" len="med"/>
              <a:tailEnd type="none" w="med" len="med"/>
            </a:ln>
          </p:spPr>
        </p:cxnSp>
      </p:grpSp>
      <p:sp>
        <p:nvSpPr>
          <p:cNvPr id="12" name="Google Shape;361;p32"/>
          <p:cNvSpPr txBox="1">
            <a:spLocks/>
          </p:cNvSpPr>
          <p:nvPr/>
        </p:nvSpPr>
        <p:spPr>
          <a:xfrm>
            <a:off x="196772" y="297551"/>
            <a:ext cx="3622751" cy="62497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000"/>
              <a:buFont typeface="Bebas Neue"/>
              <a:buNone/>
              <a:defRPr sz="60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9pPr>
          </a:lstStyle>
          <a:p>
            <a:r>
              <a:rPr lang="en-GB" sz="3000" dirty="0" smtClean="0"/>
              <a:t>Traditional Food</a:t>
            </a:r>
            <a:endParaRPr lang="en-US" sz="3000" dirty="0"/>
          </a:p>
        </p:txBody>
      </p:sp>
      <p:pic>
        <p:nvPicPr>
          <p:cNvPr id="4098" name="Picture 2" descr="Local Guides Connect - &quot;Matri Vander&quot; Brand Of Comilla's Rosh Malai - Local  Guides Connect"/>
          <p:cNvPicPr>
            <a:picLocks noChangeAspect="1" noChangeArrowheads="1"/>
          </p:cNvPicPr>
          <p:nvPr/>
        </p:nvPicPr>
        <p:blipFill rotWithShape="1">
          <a:blip r:embed="rId2">
            <a:extLst>
              <a:ext uri="{28A0092B-C50C-407E-A947-70E740481C1C}">
                <a14:useLocalDpi xmlns:a14="http://schemas.microsoft.com/office/drawing/2010/main" val="0"/>
              </a:ext>
            </a:extLst>
          </a:blip>
          <a:srcRect l="7807" t="-1041" r="8259" b="1041"/>
          <a:stretch/>
        </p:blipFill>
        <p:spPr bwMode="auto">
          <a:xfrm>
            <a:off x="4381863" y="1387395"/>
            <a:ext cx="4368800" cy="2927866"/>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4" name="Rectangle 13"/>
          <p:cNvSpPr/>
          <p:nvPr/>
        </p:nvSpPr>
        <p:spPr>
          <a:xfrm>
            <a:off x="286978" y="1143168"/>
            <a:ext cx="4152942" cy="3416320"/>
          </a:xfrm>
          <a:prstGeom prst="rect">
            <a:avLst/>
          </a:prstGeom>
        </p:spPr>
        <p:txBody>
          <a:bodyPr wrap="square">
            <a:spAutoFit/>
          </a:bodyPr>
          <a:lstStyle/>
          <a:p>
            <a:pPr marL="285750" indent="-285750">
              <a:lnSpc>
                <a:spcPct val="150000"/>
              </a:lnSpc>
              <a:buClr>
                <a:schemeClr val="tx1"/>
              </a:buClr>
              <a:buFont typeface="Wingdings" panose="05000000000000000000" pitchFamily="2" charset="2"/>
              <a:buChar char="Ø"/>
            </a:pPr>
            <a:r>
              <a:rPr lang="en-GB" sz="1600" b="1" dirty="0" err="1">
                <a:solidFill>
                  <a:schemeClr val="tx1"/>
                </a:solidFill>
                <a:latin typeface="Trebuchet MS" panose="020B0603020202020204" pitchFamily="34" charset="0"/>
                <a:ea typeface="Tahoma" panose="020B0604030504040204" pitchFamily="34" charset="0"/>
              </a:rPr>
              <a:t>Rasmalai</a:t>
            </a:r>
            <a:r>
              <a:rPr lang="en-GB" sz="1600" b="1" dirty="0">
                <a:solidFill>
                  <a:schemeClr val="tx1"/>
                </a:solidFill>
                <a:latin typeface="Trebuchet MS" panose="020B0603020202020204" pitchFamily="34" charset="0"/>
                <a:ea typeface="Tahoma" panose="020B0604030504040204" pitchFamily="34" charset="0"/>
              </a:rPr>
              <a:t> of </a:t>
            </a:r>
            <a:r>
              <a:rPr lang="en-GB" sz="1600" b="1" dirty="0" err="1" smtClean="0">
                <a:solidFill>
                  <a:schemeClr val="tx1"/>
                </a:solidFill>
                <a:latin typeface="Trebuchet MS" panose="020B0603020202020204" pitchFamily="34" charset="0"/>
                <a:ea typeface="Tahoma" panose="020B0604030504040204" pitchFamily="34" charset="0"/>
              </a:rPr>
              <a:t>Cumilla</a:t>
            </a:r>
            <a:endParaRPr lang="en-GB" sz="1600" b="1" dirty="0" smtClean="0">
              <a:solidFill>
                <a:schemeClr val="tx1"/>
              </a:solidFill>
              <a:latin typeface="Trebuchet MS" panose="020B0603020202020204" pitchFamily="34" charset="0"/>
              <a:ea typeface="Tahoma" panose="020B0604030504040204" pitchFamily="34" charset="0"/>
            </a:endParaRPr>
          </a:p>
          <a:p>
            <a:pPr>
              <a:lnSpc>
                <a:spcPct val="150000"/>
              </a:lnSpc>
              <a:buClr>
                <a:schemeClr val="tx1"/>
              </a:buClr>
            </a:pPr>
            <a:r>
              <a:rPr lang="en-US" sz="1600" b="1"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This traditional dessert is very </a:t>
            </a:r>
            <a:endPar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a:lnSpc>
                <a:spcPct val="150000"/>
              </a:lnSpc>
              <a:buClr>
                <a:schemeClr val="tx1"/>
              </a:buClr>
            </a:pP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popular </a:t>
            </a: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and famous in Bangladesh. </a:t>
            </a:r>
            <a:endPar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a:lnSpc>
                <a:spcPct val="150000"/>
              </a:lnSpc>
              <a:buClr>
                <a:schemeClr val="tx1"/>
              </a:buClr>
            </a:pP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Though </a:t>
            </a:r>
            <a:r>
              <a:rPr lang="en-US" sz="1600" dirty="0" err="1">
                <a:solidFill>
                  <a:schemeClr val="tx1"/>
                </a:solidFill>
                <a:latin typeface="Trebuchet MS" panose="020B0603020202020204" pitchFamily="34" charset="0"/>
                <a:ea typeface="Tahoma" panose="020B0604030504040204" pitchFamily="34" charset="0"/>
                <a:cs typeface="Tahoma" panose="020B0604030504040204" pitchFamily="34" charset="0"/>
              </a:rPr>
              <a:t>Rasmalai</a:t>
            </a: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 / </a:t>
            </a:r>
            <a:r>
              <a:rPr lang="en-US" sz="1600" dirty="0" err="1">
                <a:solidFill>
                  <a:schemeClr val="tx1"/>
                </a:solidFill>
                <a:latin typeface="Trebuchet MS" panose="020B0603020202020204" pitchFamily="34" charset="0"/>
                <a:ea typeface="Tahoma" panose="020B0604030504040204" pitchFamily="34" charset="0"/>
                <a:cs typeface="Tahoma" panose="020B0604030504040204" pitchFamily="34" charset="0"/>
              </a:rPr>
              <a:t>Rosmalai</a:t>
            </a: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 is made </a:t>
            </a:r>
            <a:endPar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a:lnSpc>
                <a:spcPct val="150000"/>
              </a:lnSpc>
              <a:buClr>
                <a:schemeClr val="tx1"/>
              </a:buClr>
            </a:pP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in </a:t>
            </a: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different places across the </a:t>
            </a:r>
            <a:endPar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a:lnSpc>
                <a:spcPct val="150000"/>
              </a:lnSpc>
              <a:buClr>
                <a:schemeClr val="tx1"/>
              </a:buClr>
            </a:pP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country </a:t>
            </a: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but </a:t>
            </a:r>
            <a:r>
              <a:rPr lang="en-US" sz="1600" dirty="0" err="1">
                <a:solidFill>
                  <a:schemeClr val="tx1"/>
                </a:solidFill>
                <a:latin typeface="Trebuchet MS" panose="020B0603020202020204" pitchFamily="34" charset="0"/>
                <a:ea typeface="Tahoma" panose="020B0604030504040204" pitchFamily="34" charset="0"/>
                <a:cs typeface="Tahoma" panose="020B0604030504040204" pitchFamily="34" charset="0"/>
              </a:rPr>
              <a:t>Comilla's</a:t>
            </a: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dirty="0" err="1">
                <a:solidFill>
                  <a:schemeClr val="tx1"/>
                </a:solidFill>
                <a:latin typeface="Trebuchet MS" panose="020B0603020202020204" pitchFamily="34" charset="0"/>
                <a:ea typeface="Tahoma" panose="020B0604030504040204" pitchFamily="34" charset="0"/>
                <a:cs typeface="Tahoma" panose="020B0604030504040204" pitchFamily="34" charset="0"/>
              </a:rPr>
              <a:t>Rasmalai</a:t>
            </a: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 has </a:t>
            </a:r>
            <a:endPar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a:lnSpc>
                <a:spcPct val="150000"/>
              </a:lnSpc>
              <a:buClr>
                <a:schemeClr val="tx1"/>
              </a:buClr>
            </a:pP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no </a:t>
            </a: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comparison. The best of them is </a:t>
            </a:r>
            <a:endPar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a:lnSpc>
                <a:spcPct val="150000"/>
              </a:lnSpc>
              <a:buClr>
                <a:schemeClr val="tx1"/>
              </a:buClr>
            </a:pP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the </a:t>
            </a:r>
            <a:r>
              <a:rPr lang="en-US" sz="1600" dirty="0" err="1">
                <a:solidFill>
                  <a:schemeClr val="tx1"/>
                </a:solidFill>
                <a:latin typeface="Trebuchet MS" panose="020B0603020202020204" pitchFamily="34" charset="0"/>
                <a:ea typeface="Tahoma" panose="020B0604030504040204" pitchFamily="34" charset="0"/>
                <a:cs typeface="Tahoma" panose="020B0604030504040204" pitchFamily="34" charset="0"/>
              </a:rPr>
              <a:t>roshmalai</a:t>
            </a: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 of </a:t>
            </a:r>
            <a:r>
              <a:rPr lang="en-US" sz="1600" dirty="0" err="1">
                <a:solidFill>
                  <a:schemeClr val="tx1"/>
                </a:solidFill>
                <a:latin typeface="Trebuchet MS" panose="020B0603020202020204" pitchFamily="34" charset="0"/>
                <a:ea typeface="Tahoma" panose="020B0604030504040204" pitchFamily="34" charset="0"/>
                <a:cs typeface="Tahoma" panose="020B0604030504040204" pitchFamily="34" charset="0"/>
              </a:rPr>
              <a:t>Comilla</a:t>
            </a: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dirty="0" err="1">
                <a:solidFill>
                  <a:schemeClr val="tx1"/>
                </a:solidFill>
                <a:latin typeface="Trebuchet MS" panose="020B0603020202020204" pitchFamily="34" charset="0"/>
                <a:ea typeface="Tahoma" panose="020B0604030504040204" pitchFamily="34" charset="0"/>
                <a:cs typeface="Tahoma" panose="020B0604030504040204" pitchFamily="34" charset="0"/>
              </a:rPr>
              <a:t>Matri</a:t>
            </a: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a:t>
            </a:r>
          </a:p>
          <a:p>
            <a:pPr>
              <a:lnSpc>
                <a:spcPct val="150000"/>
              </a:lnSpc>
              <a:buClr>
                <a:schemeClr val="tx1"/>
              </a:buClr>
            </a:pP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dirty="0" err="1" smtClean="0">
                <a:solidFill>
                  <a:schemeClr val="tx1"/>
                </a:solidFill>
                <a:latin typeface="Trebuchet MS" panose="020B0603020202020204" pitchFamily="34" charset="0"/>
                <a:ea typeface="Tahoma" panose="020B0604030504040204" pitchFamily="34" charset="0"/>
                <a:cs typeface="Tahoma" panose="020B0604030504040204" pitchFamily="34" charset="0"/>
              </a:rPr>
              <a:t>Bhandar</a:t>
            </a: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a:t>
            </a:r>
            <a:endParaRPr lang="en-GB" sz="1600" dirty="0">
              <a:solidFill>
                <a:schemeClr val="tx1"/>
              </a:solidFill>
              <a:latin typeface="Trebuchet MS" panose="020B060302020202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001367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098"/>
                                        </p:tgtEl>
                                        <p:attrNameLst>
                                          <p:attrName>style.visibility</p:attrName>
                                        </p:attrNameLst>
                                      </p:cBhvr>
                                      <p:to>
                                        <p:strVal val="visible"/>
                                      </p:to>
                                    </p:set>
                                    <p:animEffect transition="in" filter="fade">
                                      <p:cBhvr>
                                        <p:cTn id="12" dur="1000"/>
                                        <p:tgtEl>
                                          <p:spTgt spid="4098"/>
                                        </p:tgtEl>
                                      </p:cBhvr>
                                    </p:animEffect>
                                    <p:anim calcmode="lin" valueType="num">
                                      <p:cBhvr>
                                        <p:cTn id="13" dur="1000" fill="hold"/>
                                        <p:tgtEl>
                                          <p:spTgt spid="4098"/>
                                        </p:tgtEl>
                                        <p:attrNameLst>
                                          <p:attrName>ppt_x</p:attrName>
                                        </p:attrNameLst>
                                      </p:cBhvr>
                                      <p:tavLst>
                                        <p:tav tm="0">
                                          <p:val>
                                            <p:strVal val="#ppt_x"/>
                                          </p:val>
                                        </p:tav>
                                        <p:tav tm="100000">
                                          <p:val>
                                            <p:strVal val="#ppt_x"/>
                                          </p:val>
                                        </p:tav>
                                      </p:tavLst>
                                    </p:anim>
                                    <p:anim calcmode="lin" valueType="num">
                                      <p:cBhvr>
                                        <p:cTn id="14" dur="1000" fill="hold"/>
                                        <p:tgtEl>
                                          <p:spTgt spid="409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363;p32"/>
          <p:cNvPicPr preferRelativeResize="0"/>
          <p:nvPr/>
        </p:nvPicPr>
        <p:blipFill rotWithShape="1">
          <a:blip r:embed="rId2">
            <a:alphaModFix/>
          </a:blip>
          <a:srcRect l="34343" t="-1278" r="24916" b="30627"/>
          <a:stretch/>
        </p:blipFill>
        <p:spPr>
          <a:xfrm>
            <a:off x="5606150" y="-80900"/>
            <a:ext cx="3596750" cy="3514261"/>
          </a:xfrm>
          <a:prstGeom prst="rect">
            <a:avLst/>
          </a:prstGeom>
          <a:noFill/>
          <a:ln>
            <a:noFill/>
          </a:ln>
        </p:spPr>
      </p:pic>
      <p:pic>
        <p:nvPicPr>
          <p:cNvPr id="6" name="Google Shape;364;p32"/>
          <p:cNvPicPr preferRelativeResize="0">
            <a:picLocks noGrp="1"/>
          </p:cNvPicPr>
          <p:nvPr>
            <p:ph type="pic" idx="2"/>
          </p:nvPr>
        </p:nvPicPr>
        <p:blipFill>
          <a:blip r:embed="rId3">
            <a:extLst>
              <a:ext uri="{28A0092B-C50C-407E-A947-70E740481C1C}">
                <a14:useLocalDpi xmlns:a14="http://schemas.microsoft.com/office/drawing/2010/main" val="0"/>
              </a:ext>
            </a:extLst>
          </a:blip>
          <a:stretch>
            <a:fillRect/>
          </a:stretch>
        </p:blipFill>
        <p:spPr>
          <a:xfrm>
            <a:off x="5388884" y="650088"/>
            <a:ext cx="2969157" cy="3843326"/>
          </a:xfrm>
          <a:prstGeom prst="rect">
            <a:avLst/>
          </a:prstGeom>
          <a:ln w="88900" cap="sq" cmpd="thickThin">
            <a:solidFill>
              <a:srgbClr val="000000"/>
            </a:solidFill>
            <a:prstDash val="solid"/>
            <a:miter lim="800000"/>
          </a:ln>
          <a:effectLst>
            <a:innerShdw blurRad="76200">
              <a:srgbClr val="000000"/>
            </a:innerShdw>
          </a:effectLst>
        </p:spPr>
      </p:pic>
      <p:grpSp>
        <p:nvGrpSpPr>
          <p:cNvPr id="4" name="Google Shape;920;p33"/>
          <p:cNvGrpSpPr/>
          <p:nvPr/>
        </p:nvGrpSpPr>
        <p:grpSpPr>
          <a:xfrm>
            <a:off x="115492" y="180508"/>
            <a:ext cx="3489642" cy="742013"/>
            <a:chOff x="1219050" y="807375"/>
            <a:chExt cx="1081500" cy="1151700"/>
          </a:xfrm>
        </p:grpSpPr>
        <p:cxnSp>
          <p:nvCxnSpPr>
            <p:cNvPr id="7" name="Google Shape;921;p33"/>
            <p:cNvCxnSpPr/>
            <p:nvPr/>
          </p:nvCxnSpPr>
          <p:spPr>
            <a:xfrm>
              <a:off x="1219050" y="1959075"/>
              <a:ext cx="1081500" cy="0"/>
            </a:xfrm>
            <a:prstGeom prst="straightConnector1">
              <a:avLst/>
            </a:prstGeom>
            <a:noFill/>
            <a:ln w="9525" cap="flat" cmpd="sng">
              <a:solidFill>
                <a:schemeClr val="dk1"/>
              </a:solidFill>
              <a:prstDash val="solid"/>
              <a:round/>
              <a:headEnd type="none" w="med" len="med"/>
              <a:tailEnd type="none" w="med" len="med"/>
            </a:ln>
          </p:spPr>
        </p:cxnSp>
        <p:cxnSp>
          <p:nvCxnSpPr>
            <p:cNvPr id="8" name="Google Shape;922;p33"/>
            <p:cNvCxnSpPr/>
            <p:nvPr/>
          </p:nvCxnSpPr>
          <p:spPr>
            <a:xfrm>
              <a:off x="1219050" y="807375"/>
              <a:ext cx="1081500" cy="0"/>
            </a:xfrm>
            <a:prstGeom prst="straightConnector1">
              <a:avLst/>
            </a:prstGeom>
            <a:noFill/>
            <a:ln w="9525" cap="flat" cmpd="sng">
              <a:solidFill>
                <a:schemeClr val="dk1"/>
              </a:solidFill>
              <a:prstDash val="solid"/>
              <a:round/>
              <a:headEnd type="none" w="med" len="med"/>
              <a:tailEnd type="none" w="med" len="med"/>
            </a:ln>
          </p:spPr>
        </p:cxnSp>
      </p:grpSp>
      <p:sp>
        <p:nvSpPr>
          <p:cNvPr id="9" name="Google Shape;361;p32"/>
          <p:cNvSpPr txBox="1">
            <a:spLocks/>
          </p:cNvSpPr>
          <p:nvPr/>
        </p:nvSpPr>
        <p:spPr>
          <a:xfrm>
            <a:off x="196772" y="297551"/>
            <a:ext cx="3622751" cy="62497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000"/>
              <a:buFont typeface="Bebas Neue"/>
              <a:buNone/>
              <a:defRPr sz="60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9pPr>
          </a:lstStyle>
          <a:p>
            <a:r>
              <a:rPr lang="en-GB" sz="3000" smtClean="0"/>
              <a:t>Conclusion</a:t>
            </a:r>
            <a:endParaRPr lang="en-US" sz="3000" dirty="0"/>
          </a:p>
        </p:txBody>
      </p:sp>
      <p:sp>
        <p:nvSpPr>
          <p:cNvPr id="2" name="Rectangle 1"/>
          <p:cNvSpPr/>
          <p:nvPr/>
        </p:nvSpPr>
        <p:spPr>
          <a:xfrm>
            <a:off x="275770" y="1303568"/>
            <a:ext cx="4833257" cy="2677656"/>
          </a:xfrm>
          <a:prstGeom prst="rect">
            <a:avLst/>
          </a:prstGeom>
        </p:spPr>
        <p:txBody>
          <a:bodyPr wrap="square">
            <a:spAutoFit/>
          </a:bodyPr>
          <a:lstStyle/>
          <a:p>
            <a:pPr marL="285750" indent="-285750">
              <a:lnSpc>
                <a:spcPct val="150000"/>
              </a:lnSpc>
              <a:buClr>
                <a:schemeClr val="tx1"/>
              </a:buClr>
              <a:buFont typeface="Wingdings" panose="05000000000000000000" pitchFamily="2" charset="2"/>
              <a:buChar char="Ø"/>
            </a:pPr>
            <a:r>
              <a:rPr lang="en-GB" b="1" dirty="0" smtClean="0">
                <a:solidFill>
                  <a:schemeClr val="tx1"/>
                </a:solidFill>
                <a:latin typeface="Trebuchet MS" panose="020B0603020202020204" pitchFamily="34" charset="0"/>
                <a:ea typeface="Tahoma" panose="020B0604030504040204" pitchFamily="34" charset="0"/>
              </a:rPr>
              <a:t>Being </a:t>
            </a:r>
            <a:r>
              <a:rPr lang="en-GB" b="1" dirty="0">
                <a:solidFill>
                  <a:schemeClr val="tx1"/>
                </a:solidFill>
                <a:latin typeface="Trebuchet MS" panose="020B0603020202020204" pitchFamily="34" charset="0"/>
                <a:ea typeface="Tahoma" panose="020B0604030504040204" pitchFamily="34" charset="0"/>
              </a:rPr>
              <a:t>the land of pride and heritage as tagged by the government itself, </a:t>
            </a:r>
            <a:r>
              <a:rPr lang="en-GB" b="1" dirty="0" err="1">
                <a:solidFill>
                  <a:schemeClr val="tx1"/>
                </a:solidFill>
                <a:latin typeface="Trebuchet MS" panose="020B0603020202020204" pitchFamily="34" charset="0"/>
                <a:ea typeface="Tahoma" panose="020B0604030504040204" pitchFamily="34" charset="0"/>
              </a:rPr>
              <a:t>Cumilla</a:t>
            </a:r>
            <a:r>
              <a:rPr lang="en-GB" b="1" dirty="0">
                <a:solidFill>
                  <a:schemeClr val="tx1"/>
                </a:solidFill>
                <a:latin typeface="Trebuchet MS" panose="020B0603020202020204" pitchFamily="34" charset="0"/>
                <a:ea typeface="Tahoma" panose="020B0604030504040204" pitchFamily="34" charset="0"/>
              </a:rPr>
              <a:t>, in no way fails people to charm with its rich and diversified attributes in every aspect. The citizens here believe in harmony and so for ages peoples from different religions are living as a strong community. The district is a glorified name in history and continues to create remembrance till the day.</a:t>
            </a:r>
            <a:endParaRPr lang="en-GB" dirty="0">
              <a:solidFill>
                <a:schemeClr val="tx1"/>
              </a:solidFill>
              <a:latin typeface="Trebuchet MS" panose="020B060302020202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115385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547;p45"/>
          <p:cNvSpPr txBox="1">
            <a:spLocks noGrp="1"/>
          </p:cNvSpPr>
          <p:nvPr>
            <p:ph type="title"/>
          </p:nvPr>
        </p:nvSpPr>
        <p:spPr>
          <a:xfrm>
            <a:off x="532007" y="489956"/>
            <a:ext cx="4415699" cy="169996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7400" dirty="0" smtClean="0"/>
              <a:t>“THANK YOu”</a:t>
            </a:r>
            <a:endParaRPr sz="740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2450" y="1999368"/>
            <a:ext cx="3901889" cy="2926417"/>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2764208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31"/>
        <p:cNvGrpSpPr/>
        <p:nvPr/>
      </p:nvGrpSpPr>
      <p:grpSpPr>
        <a:xfrm>
          <a:off x="0" y="0"/>
          <a:ext cx="0" cy="0"/>
          <a:chOff x="0" y="0"/>
          <a:chExt cx="0" cy="0"/>
        </a:xfrm>
      </p:grpSpPr>
      <p:sp>
        <p:nvSpPr>
          <p:cNvPr id="832" name="Google Shape;832;p32"/>
          <p:cNvSpPr txBox="1">
            <a:spLocks noGrp="1"/>
          </p:cNvSpPr>
          <p:nvPr>
            <p:ph type="title"/>
          </p:nvPr>
        </p:nvSpPr>
        <p:spPr>
          <a:xfrm>
            <a:off x="4122800" y="343441"/>
            <a:ext cx="4938754" cy="65340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Cumilla :</a:t>
            </a:r>
            <a:endParaRPr sz="2000" dirty="0"/>
          </a:p>
        </p:txBody>
      </p:sp>
      <p:sp>
        <p:nvSpPr>
          <p:cNvPr id="833" name="Google Shape;833;p32"/>
          <p:cNvSpPr txBox="1">
            <a:spLocks noGrp="1"/>
          </p:cNvSpPr>
          <p:nvPr>
            <p:ph type="body" idx="1"/>
          </p:nvPr>
        </p:nvSpPr>
        <p:spPr>
          <a:xfrm>
            <a:off x="4122801" y="2115054"/>
            <a:ext cx="4680114" cy="2638376"/>
          </a:xfrm>
          <a:prstGeom prst="rect">
            <a:avLst/>
          </a:prstGeom>
        </p:spPr>
        <p:txBody>
          <a:bodyPr spcFirstLastPara="1" wrap="square" lIns="91425" tIns="91425" rIns="91425" bIns="91425" anchor="t" anchorCtr="0">
            <a:noAutofit/>
          </a:bodyPr>
          <a:lstStyle/>
          <a:p>
            <a:pPr marL="152400" indent="0" algn="just">
              <a:buNone/>
            </a:pPr>
            <a:r>
              <a:rPr lang="en-US" sz="1400" b="1" dirty="0" err="1"/>
              <a:t>Cumilla</a:t>
            </a:r>
            <a:r>
              <a:rPr lang="en-US" sz="1400" dirty="0"/>
              <a:t> is one of the largest and most prominent districts in Bangladesh situated 100km southeast of Dhaka city. This city is well connected to all other nearby and surrounding cities through roads and rail</a:t>
            </a:r>
            <a:r>
              <a:rPr lang="en-US" sz="1400" dirty="0" smtClean="0"/>
              <a:t>.</a:t>
            </a:r>
          </a:p>
          <a:p>
            <a:pPr marL="152400" indent="0" algn="just">
              <a:buNone/>
            </a:pPr>
            <a:endParaRPr lang="en-US" sz="1400" dirty="0"/>
          </a:p>
          <a:p>
            <a:pPr marL="152400" indent="0" algn="just">
              <a:buNone/>
            </a:pPr>
            <a:r>
              <a:rPr lang="en-US" sz="1400" dirty="0"/>
              <a:t>The district was a part of the kingdoms of the Pala and </a:t>
            </a:r>
            <a:r>
              <a:rPr lang="en-US" sz="1400" dirty="0" err="1"/>
              <a:t>Chndrya</a:t>
            </a:r>
            <a:r>
              <a:rPr lang="en-US" sz="1400" dirty="0"/>
              <a:t> dynasties and </a:t>
            </a:r>
            <a:r>
              <a:rPr lang="en-US" sz="1400" dirty="0" err="1"/>
              <a:t>Samatat</a:t>
            </a:r>
            <a:r>
              <a:rPr lang="en-US" sz="1400" dirty="0"/>
              <a:t> </a:t>
            </a:r>
            <a:r>
              <a:rPr lang="en-US" sz="1400" dirty="0" err="1"/>
              <a:t>Janapada</a:t>
            </a:r>
            <a:r>
              <a:rPr lang="en-US" sz="1400" dirty="0"/>
              <a:t> in ancient times. It had also been a renowned city of the Indian subcontinent during the </a:t>
            </a:r>
            <a:r>
              <a:rPr lang="en-US" sz="1400" dirty="0" smtClean="0"/>
              <a:t>colonial period</a:t>
            </a:r>
            <a:r>
              <a:rPr lang="en-US" sz="1400" dirty="0"/>
              <a:t>. That's why the city is filled with heritage properties and considered as a hub for historical artifacts.</a:t>
            </a:r>
          </a:p>
        </p:txBody>
      </p:sp>
      <p:sp>
        <p:nvSpPr>
          <p:cNvPr id="835" name="Google Shape;835;p32"/>
          <p:cNvSpPr/>
          <p:nvPr/>
        </p:nvSpPr>
        <p:spPr>
          <a:xfrm>
            <a:off x="2699171" y="14300"/>
            <a:ext cx="824400" cy="161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2"/>
          <p:cNvSpPr/>
          <p:nvPr/>
        </p:nvSpPr>
        <p:spPr>
          <a:xfrm>
            <a:off x="2721701" y="807375"/>
            <a:ext cx="809455" cy="809210"/>
          </a:xfrm>
          <a:custGeom>
            <a:avLst/>
            <a:gdLst/>
            <a:ahLst/>
            <a:cxnLst/>
            <a:rect l="l" t="t" r="r" b="b"/>
            <a:pathLst>
              <a:path w="42959" h="42946" extrusionOk="0">
                <a:moveTo>
                  <a:pt x="21337" y="0"/>
                </a:moveTo>
                <a:lnTo>
                  <a:pt x="21337" y="18098"/>
                </a:lnTo>
                <a:lnTo>
                  <a:pt x="21635" y="18098"/>
                </a:lnTo>
                <a:lnTo>
                  <a:pt x="21635" y="0"/>
                </a:lnTo>
                <a:close/>
                <a:moveTo>
                  <a:pt x="14169" y="1274"/>
                </a:moveTo>
                <a:lnTo>
                  <a:pt x="13907" y="1381"/>
                </a:lnTo>
                <a:lnTo>
                  <a:pt x="20170" y="18360"/>
                </a:lnTo>
                <a:lnTo>
                  <a:pt x="20444" y="18253"/>
                </a:lnTo>
                <a:lnTo>
                  <a:pt x="14169" y="1274"/>
                </a:lnTo>
                <a:close/>
                <a:moveTo>
                  <a:pt x="30326" y="1905"/>
                </a:moveTo>
                <a:lnTo>
                  <a:pt x="22754" y="18348"/>
                </a:lnTo>
                <a:lnTo>
                  <a:pt x="23028" y="18467"/>
                </a:lnTo>
                <a:lnTo>
                  <a:pt x="30600" y="2024"/>
                </a:lnTo>
                <a:lnTo>
                  <a:pt x="30326" y="1905"/>
                </a:lnTo>
                <a:close/>
                <a:moveTo>
                  <a:pt x="6395" y="6180"/>
                </a:moveTo>
                <a:lnTo>
                  <a:pt x="6192" y="6382"/>
                </a:lnTo>
                <a:lnTo>
                  <a:pt x="18991" y="19181"/>
                </a:lnTo>
                <a:lnTo>
                  <a:pt x="19194" y="18979"/>
                </a:lnTo>
                <a:lnTo>
                  <a:pt x="6395" y="6180"/>
                </a:lnTo>
                <a:close/>
                <a:moveTo>
                  <a:pt x="36565" y="6180"/>
                </a:moveTo>
                <a:lnTo>
                  <a:pt x="23766" y="18979"/>
                </a:lnTo>
                <a:lnTo>
                  <a:pt x="23968" y="19181"/>
                </a:lnTo>
                <a:lnTo>
                  <a:pt x="23968" y="19193"/>
                </a:lnTo>
                <a:lnTo>
                  <a:pt x="36767" y="6394"/>
                </a:lnTo>
                <a:lnTo>
                  <a:pt x="36565" y="6180"/>
                </a:lnTo>
                <a:close/>
                <a:moveTo>
                  <a:pt x="2037" y="12359"/>
                </a:moveTo>
                <a:lnTo>
                  <a:pt x="1906" y="12621"/>
                </a:lnTo>
                <a:lnTo>
                  <a:pt x="18360" y="20193"/>
                </a:lnTo>
                <a:lnTo>
                  <a:pt x="18479" y="19931"/>
                </a:lnTo>
                <a:lnTo>
                  <a:pt x="2037" y="12359"/>
                </a:lnTo>
                <a:close/>
                <a:moveTo>
                  <a:pt x="41578" y="13895"/>
                </a:moveTo>
                <a:lnTo>
                  <a:pt x="24599" y="20169"/>
                </a:lnTo>
                <a:lnTo>
                  <a:pt x="24695" y="20431"/>
                </a:lnTo>
                <a:lnTo>
                  <a:pt x="41673" y="14169"/>
                </a:lnTo>
                <a:lnTo>
                  <a:pt x="41578" y="13895"/>
                </a:lnTo>
                <a:close/>
                <a:moveTo>
                  <a:pt x="1" y="21324"/>
                </a:moveTo>
                <a:lnTo>
                  <a:pt x="1" y="21610"/>
                </a:lnTo>
                <a:lnTo>
                  <a:pt x="18110" y="21610"/>
                </a:lnTo>
                <a:lnTo>
                  <a:pt x="18110" y="21324"/>
                </a:lnTo>
                <a:close/>
                <a:moveTo>
                  <a:pt x="24861" y="21324"/>
                </a:moveTo>
                <a:lnTo>
                  <a:pt x="24861" y="21610"/>
                </a:lnTo>
                <a:lnTo>
                  <a:pt x="42959" y="21610"/>
                </a:lnTo>
                <a:lnTo>
                  <a:pt x="42959" y="21324"/>
                </a:lnTo>
                <a:close/>
                <a:moveTo>
                  <a:pt x="18265" y="22503"/>
                </a:moveTo>
                <a:lnTo>
                  <a:pt x="1287" y="28778"/>
                </a:lnTo>
                <a:lnTo>
                  <a:pt x="1382" y="29040"/>
                </a:lnTo>
                <a:lnTo>
                  <a:pt x="18360" y="22777"/>
                </a:lnTo>
                <a:lnTo>
                  <a:pt x="18265" y="22503"/>
                </a:lnTo>
                <a:close/>
                <a:moveTo>
                  <a:pt x="24599" y="22753"/>
                </a:moveTo>
                <a:lnTo>
                  <a:pt x="24480" y="23015"/>
                </a:lnTo>
                <a:lnTo>
                  <a:pt x="40923" y="30575"/>
                </a:lnTo>
                <a:lnTo>
                  <a:pt x="41042" y="30314"/>
                </a:lnTo>
                <a:lnTo>
                  <a:pt x="24599" y="22753"/>
                </a:lnTo>
                <a:close/>
                <a:moveTo>
                  <a:pt x="23968" y="23741"/>
                </a:moveTo>
                <a:lnTo>
                  <a:pt x="23766" y="23944"/>
                </a:lnTo>
                <a:lnTo>
                  <a:pt x="36565" y="36743"/>
                </a:lnTo>
                <a:lnTo>
                  <a:pt x="36767" y="36540"/>
                </a:lnTo>
                <a:lnTo>
                  <a:pt x="23968" y="23741"/>
                </a:lnTo>
                <a:close/>
                <a:moveTo>
                  <a:pt x="18980" y="23753"/>
                </a:moveTo>
                <a:lnTo>
                  <a:pt x="6180" y="36552"/>
                </a:lnTo>
                <a:lnTo>
                  <a:pt x="6395" y="36755"/>
                </a:lnTo>
                <a:lnTo>
                  <a:pt x="19194" y="23956"/>
                </a:lnTo>
                <a:lnTo>
                  <a:pt x="18980" y="23753"/>
                </a:lnTo>
                <a:close/>
                <a:moveTo>
                  <a:pt x="19932" y="24468"/>
                </a:moveTo>
                <a:lnTo>
                  <a:pt x="12360" y="40910"/>
                </a:lnTo>
                <a:lnTo>
                  <a:pt x="12633" y="41029"/>
                </a:lnTo>
                <a:lnTo>
                  <a:pt x="20194" y="24587"/>
                </a:lnTo>
                <a:lnTo>
                  <a:pt x="19932" y="24468"/>
                </a:lnTo>
                <a:close/>
                <a:moveTo>
                  <a:pt x="22778" y="24587"/>
                </a:moveTo>
                <a:lnTo>
                  <a:pt x="22516" y="24682"/>
                </a:lnTo>
                <a:lnTo>
                  <a:pt x="28778" y="41660"/>
                </a:lnTo>
                <a:lnTo>
                  <a:pt x="28790" y="41660"/>
                </a:lnTo>
                <a:lnTo>
                  <a:pt x="29052" y="41565"/>
                </a:lnTo>
                <a:lnTo>
                  <a:pt x="22778" y="24587"/>
                </a:lnTo>
                <a:close/>
                <a:moveTo>
                  <a:pt x="21337" y="24837"/>
                </a:moveTo>
                <a:lnTo>
                  <a:pt x="21337" y="42946"/>
                </a:lnTo>
                <a:lnTo>
                  <a:pt x="21635" y="42946"/>
                </a:lnTo>
                <a:lnTo>
                  <a:pt x="21635" y="2483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p:cNvSpPr txBox="1"/>
          <p:nvPr/>
        </p:nvSpPr>
        <p:spPr>
          <a:xfrm>
            <a:off x="4758344" y="1448434"/>
            <a:ext cx="3517882" cy="369332"/>
          </a:xfrm>
          <a:prstGeom prst="rect">
            <a:avLst/>
          </a:prstGeom>
          <a:noFill/>
        </p:spPr>
        <p:txBody>
          <a:bodyPr wrap="square" rtlCol="0">
            <a:spAutoFit/>
          </a:bodyPr>
          <a:lstStyle/>
          <a:p>
            <a:r>
              <a:rPr lang="en" sz="1800" u="sng" dirty="0">
                <a:solidFill>
                  <a:schemeClr val="tx1"/>
                </a:solidFill>
                <a:latin typeface="Comic Sans MS" panose="030F0702030302020204" pitchFamily="66" charset="0"/>
              </a:rPr>
              <a:t>T</a:t>
            </a:r>
            <a:r>
              <a:rPr lang="en" sz="1800" u="sng" dirty="0" smtClean="0">
                <a:solidFill>
                  <a:schemeClr val="tx1"/>
                </a:solidFill>
                <a:latin typeface="Comic Sans MS" panose="030F0702030302020204" pitchFamily="66" charset="0"/>
              </a:rPr>
              <a:t>he Land </a:t>
            </a:r>
            <a:r>
              <a:rPr lang="en" sz="1800" u="sng" dirty="0">
                <a:solidFill>
                  <a:schemeClr val="tx1"/>
                </a:solidFill>
                <a:latin typeface="Comic Sans MS" panose="030F0702030302020204" pitchFamily="66" charset="0"/>
              </a:rPr>
              <a:t>of </a:t>
            </a:r>
            <a:r>
              <a:rPr lang="en" sz="1800" u="sng" dirty="0" smtClean="0">
                <a:solidFill>
                  <a:schemeClr val="tx1"/>
                </a:solidFill>
                <a:latin typeface="Comic Sans MS" panose="030F0702030302020204" pitchFamily="66" charset="0"/>
              </a:rPr>
              <a:t>Pride </a:t>
            </a:r>
            <a:r>
              <a:rPr lang="en" sz="1800" u="sng" dirty="0">
                <a:solidFill>
                  <a:schemeClr val="tx1"/>
                </a:solidFill>
                <a:latin typeface="Comic Sans MS" panose="030F0702030302020204" pitchFamily="66" charset="0"/>
              </a:rPr>
              <a:t>&amp; Heritage</a:t>
            </a:r>
            <a:endParaRPr lang="en-US" sz="1800" dirty="0">
              <a:solidFill>
                <a:schemeClr val="tx1"/>
              </a:solidFill>
              <a:latin typeface="Comic Sans MS" panose="030F0702030302020204" pitchFamily="66" charset="0"/>
            </a:endParaRPr>
          </a:p>
        </p:txBody>
      </p:sp>
      <p:pic>
        <p:nvPicPr>
          <p:cNvPr id="834" name="Google Shape;834;p32"/>
          <p:cNvPicPr preferRelativeResize="0">
            <a:picLocks noGrp="1"/>
          </p:cNvPicPr>
          <p:nvPr>
            <p:ph type="pic" idx="2"/>
          </p:nvPr>
        </p:nvPicPr>
        <p:blipFill>
          <a:blip r:embed="rId3">
            <a:extLst>
              <a:ext uri="{28A0092B-C50C-407E-A947-70E740481C1C}">
                <a14:useLocalDpi xmlns:a14="http://schemas.microsoft.com/office/drawing/2010/main" val="0"/>
              </a:ext>
            </a:extLst>
          </a:blip>
          <a:stretch>
            <a:fillRect/>
          </a:stretch>
        </p:blipFill>
        <p:spPr>
          <a:xfrm>
            <a:off x="-232304" y="-99060"/>
            <a:ext cx="4332600" cy="5471160"/>
          </a:xfrm>
          <a:prstGeom prst="rect">
            <a:avLst/>
          </a:prstGeom>
          <a:ln>
            <a:noFill/>
          </a:ln>
          <a:effectLst>
            <a:softEdge rad="112500"/>
          </a:effectLst>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34"/>
                                        </p:tgtEl>
                                        <p:attrNameLst>
                                          <p:attrName>style.visibility</p:attrName>
                                        </p:attrNameLst>
                                      </p:cBhvr>
                                      <p:to>
                                        <p:strVal val="visible"/>
                                      </p:to>
                                    </p:set>
                                    <p:animEffect transition="in" filter="fade">
                                      <p:cBhvr>
                                        <p:cTn id="7" dur="500"/>
                                        <p:tgtEl>
                                          <p:spTgt spid="83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833">
                                            <p:txEl>
                                              <p:pRg st="0" end="0"/>
                                            </p:txEl>
                                          </p:spTgt>
                                        </p:tgtEl>
                                        <p:attrNameLst>
                                          <p:attrName>style.visibility</p:attrName>
                                        </p:attrNameLst>
                                      </p:cBhvr>
                                      <p:to>
                                        <p:strVal val="visible"/>
                                      </p:to>
                                    </p:set>
                                    <p:animEffect transition="in" filter="fade">
                                      <p:cBhvr>
                                        <p:cTn id="19" dur="1000"/>
                                        <p:tgtEl>
                                          <p:spTgt spid="833">
                                            <p:txEl>
                                              <p:pRg st="0" end="0"/>
                                            </p:txEl>
                                          </p:spTgt>
                                        </p:tgtEl>
                                      </p:cBhvr>
                                    </p:animEffect>
                                    <p:anim calcmode="lin" valueType="num">
                                      <p:cBhvr>
                                        <p:cTn id="20" dur="1000" fill="hold"/>
                                        <p:tgtEl>
                                          <p:spTgt spid="833">
                                            <p:txEl>
                                              <p:pRg st="0" end="0"/>
                                            </p:txEl>
                                          </p:spTgt>
                                        </p:tgtEl>
                                        <p:attrNameLst>
                                          <p:attrName>ppt_x</p:attrName>
                                        </p:attrNameLst>
                                      </p:cBhvr>
                                      <p:tavLst>
                                        <p:tav tm="0">
                                          <p:val>
                                            <p:strVal val="#ppt_x"/>
                                          </p:val>
                                        </p:tav>
                                        <p:tav tm="100000">
                                          <p:val>
                                            <p:strVal val="#ppt_x"/>
                                          </p:val>
                                        </p:tav>
                                      </p:tavLst>
                                    </p:anim>
                                    <p:anim calcmode="lin" valueType="num">
                                      <p:cBhvr>
                                        <p:cTn id="21" dur="1000" fill="hold"/>
                                        <p:tgtEl>
                                          <p:spTgt spid="83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833">
                                            <p:txEl>
                                              <p:pRg st="2" end="2"/>
                                            </p:txEl>
                                          </p:spTgt>
                                        </p:tgtEl>
                                        <p:attrNameLst>
                                          <p:attrName>style.visibility</p:attrName>
                                        </p:attrNameLst>
                                      </p:cBhvr>
                                      <p:to>
                                        <p:strVal val="visible"/>
                                      </p:to>
                                    </p:set>
                                    <p:animEffect transition="in" filter="fade">
                                      <p:cBhvr>
                                        <p:cTn id="26" dur="1000"/>
                                        <p:tgtEl>
                                          <p:spTgt spid="833">
                                            <p:txEl>
                                              <p:pRg st="2" end="2"/>
                                            </p:txEl>
                                          </p:spTgt>
                                        </p:tgtEl>
                                      </p:cBhvr>
                                    </p:animEffect>
                                    <p:anim calcmode="lin" valueType="num">
                                      <p:cBhvr>
                                        <p:cTn id="27" dur="1000" fill="hold"/>
                                        <p:tgtEl>
                                          <p:spTgt spid="83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83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3" grpId="0" build="p"/>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62"/>
        <p:cNvGrpSpPr/>
        <p:nvPr/>
      </p:nvGrpSpPr>
      <p:grpSpPr>
        <a:xfrm>
          <a:off x="0" y="0"/>
          <a:ext cx="0" cy="0"/>
          <a:chOff x="0" y="0"/>
          <a:chExt cx="0" cy="0"/>
        </a:xfrm>
      </p:grpSpPr>
      <p:sp>
        <p:nvSpPr>
          <p:cNvPr id="863" name="Google Shape;863;p33"/>
          <p:cNvSpPr txBox="1">
            <a:spLocks noGrp="1"/>
          </p:cNvSpPr>
          <p:nvPr>
            <p:ph type="title"/>
          </p:nvPr>
        </p:nvSpPr>
        <p:spPr>
          <a:xfrm>
            <a:off x="115493" y="283125"/>
            <a:ext cx="3489642" cy="66875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smtClean="0"/>
              <a:t>Administrative structure</a:t>
            </a:r>
            <a:endParaRPr sz="3000" dirty="0"/>
          </a:p>
        </p:txBody>
      </p:sp>
      <p:grpSp>
        <p:nvGrpSpPr>
          <p:cNvPr id="920" name="Google Shape;920;p33"/>
          <p:cNvGrpSpPr/>
          <p:nvPr/>
        </p:nvGrpSpPr>
        <p:grpSpPr>
          <a:xfrm>
            <a:off x="115492" y="209863"/>
            <a:ext cx="3489642" cy="742013"/>
            <a:chOff x="1219050" y="807375"/>
            <a:chExt cx="1081500" cy="1151700"/>
          </a:xfrm>
        </p:grpSpPr>
        <p:cxnSp>
          <p:nvCxnSpPr>
            <p:cNvPr id="921" name="Google Shape;921;p33"/>
            <p:cNvCxnSpPr/>
            <p:nvPr/>
          </p:nvCxnSpPr>
          <p:spPr>
            <a:xfrm>
              <a:off x="1219050" y="1959075"/>
              <a:ext cx="1081500" cy="0"/>
            </a:xfrm>
            <a:prstGeom prst="straightConnector1">
              <a:avLst/>
            </a:prstGeom>
            <a:noFill/>
            <a:ln w="9525" cap="flat" cmpd="sng">
              <a:solidFill>
                <a:schemeClr val="dk1"/>
              </a:solidFill>
              <a:prstDash val="solid"/>
              <a:round/>
              <a:headEnd type="none" w="med" len="med"/>
              <a:tailEnd type="none" w="med" len="med"/>
            </a:ln>
          </p:spPr>
        </p:cxnSp>
        <p:cxnSp>
          <p:nvCxnSpPr>
            <p:cNvPr id="922" name="Google Shape;922;p33"/>
            <p:cNvCxnSpPr/>
            <p:nvPr/>
          </p:nvCxnSpPr>
          <p:spPr>
            <a:xfrm>
              <a:off x="1219050" y="807375"/>
              <a:ext cx="1081500" cy="0"/>
            </a:xfrm>
            <a:prstGeom prst="straightConnector1">
              <a:avLst/>
            </a:prstGeom>
            <a:noFill/>
            <a:ln w="9525" cap="flat" cmpd="sng">
              <a:solidFill>
                <a:schemeClr val="dk1"/>
              </a:solidFill>
              <a:prstDash val="solid"/>
              <a:round/>
              <a:headEnd type="none" w="med" len="med"/>
              <a:tailEnd type="none" w="med" len="med"/>
            </a:ln>
          </p:spPr>
        </p:cxnSp>
      </p:grpSp>
      <p:sp>
        <p:nvSpPr>
          <p:cNvPr id="73" name="Google Shape;833;p32"/>
          <p:cNvSpPr txBox="1">
            <a:spLocks/>
          </p:cNvSpPr>
          <p:nvPr/>
        </p:nvSpPr>
        <p:spPr>
          <a:xfrm>
            <a:off x="376059" y="1109058"/>
            <a:ext cx="8329100" cy="98165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GB" sz="1600" dirty="0" err="1" smtClean="0">
                <a:solidFill>
                  <a:schemeClr val="tx1"/>
                </a:solidFill>
                <a:latin typeface="Manrope" panose="020B0604020202020204" charset="0"/>
              </a:rPr>
              <a:t>Cumilla</a:t>
            </a:r>
            <a:r>
              <a:rPr lang="en-GB" sz="1600" dirty="0" smtClean="0">
                <a:solidFill>
                  <a:schemeClr val="tx1"/>
                </a:solidFill>
                <a:latin typeface="Manrope" panose="020B0604020202020204" charset="0"/>
              </a:rPr>
              <a:t> district consists of 17 </a:t>
            </a:r>
            <a:r>
              <a:rPr lang="en-GB" sz="1600" dirty="0" err="1" smtClean="0">
                <a:solidFill>
                  <a:schemeClr val="tx1"/>
                </a:solidFill>
                <a:latin typeface="Manrope" panose="020B0604020202020204" charset="0"/>
              </a:rPr>
              <a:t>upazilas</a:t>
            </a:r>
            <a:r>
              <a:rPr lang="en-GB" sz="1600" dirty="0" smtClean="0">
                <a:solidFill>
                  <a:schemeClr val="tx1"/>
                </a:solidFill>
                <a:latin typeface="Manrope" panose="020B0604020202020204" charset="0"/>
              </a:rPr>
              <a:t>, 1 City Corporation, 8 </a:t>
            </a:r>
            <a:r>
              <a:rPr lang="en-GB" sz="1600" dirty="0" err="1" smtClean="0">
                <a:solidFill>
                  <a:schemeClr val="tx1"/>
                </a:solidFill>
                <a:latin typeface="Manrope" panose="020B0604020202020204" charset="0"/>
              </a:rPr>
              <a:t>pourashavas</a:t>
            </a:r>
            <a:r>
              <a:rPr lang="en-GB" sz="1600" dirty="0" smtClean="0">
                <a:solidFill>
                  <a:schemeClr val="tx1"/>
                </a:solidFill>
                <a:latin typeface="Manrope" panose="020B0604020202020204" charset="0"/>
              </a:rPr>
              <a:t> and 185 unions.  </a:t>
            </a:r>
            <a:endParaRPr lang="en-GB" sz="1600" dirty="0">
              <a:solidFill>
                <a:schemeClr val="tx1"/>
              </a:solidFill>
              <a:latin typeface="Manrope" panose="020B0604020202020204" charset="0"/>
            </a:endParaRPr>
          </a:p>
        </p:txBody>
      </p:sp>
      <p:sp>
        <p:nvSpPr>
          <p:cNvPr id="6" name="Rectangle 5"/>
          <p:cNvSpPr/>
          <p:nvPr/>
        </p:nvSpPr>
        <p:spPr>
          <a:xfrm>
            <a:off x="376059" y="2090717"/>
            <a:ext cx="6492240" cy="2398734"/>
          </a:xfrm>
          <a:prstGeom prst="rect">
            <a:avLst/>
          </a:prstGeom>
        </p:spPr>
        <p:txBody>
          <a:bodyPr wrap="square">
            <a:spAutoFit/>
          </a:bodyPr>
          <a:lstStyle/>
          <a:p>
            <a:pPr marL="285750" indent="-285750">
              <a:lnSpc>
                <a:spcPct val="150000"/>
              </a:lnSpc>
              <a:buClr>
                <a:schemeClr val="tx1"/>
              </a:buClr>
              <a:buFont typeface="Wingdings" panose="05000000000000000000" pitchFamily="2" charset="2"/>
              <a:buChar char="Ø"/>
            </a:pPr>
            <a:r>
              <a:rPr lang="en-US" sz="1700"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Deputy </a:t>
            </a:r>
            <a:r>
              <a:rPr lang="en-US" sz="1700" b="1" dirty="0">
                <a:solidFill>
                  <a:schemeClr val="tx1"/>
                </a:solidFill>
                <a:latin typeface="Trebuchet MS" panose="020B0603020202020204" pitchFamily="34" charset="0"/>
                <a:ea typeface="Tahoma" panose="020B0604030504040204" pitchFamily="34" charset="0"/>
                <a:cs typeface="Tahoma" panose="020B0604030504040204" pitchFamily="34" charset="0"/>
              </a:rPr>
              <a:t>Commissioner (DC</a:t>
            </a:r>
            <a:r>
              <a:rPr lang="en-US" sz="1700"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a:t>
            </a:r>
          </a:p>
          <a:p>
            <a:pPr>
              <a:lnSpc>
                <a:spcPct val="150000"/>
              </a:lnSpc>
              <a:buClr>
                <a:schemeClr val="tx1"/>
              </a:buClr>
            </a:pPr>
            <a:r>
              <a:rPr lang="en-US" sz="1700"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GB" sz="17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Mohammad </a:t>
            </a:r>
            <a:r>
              <a:rPr lang="en-GB" sz="1700" dirty="0" err="1" smtClean="0">
                <a:solidFill>
                  <a:schemeClr val="tx1"/>
                </a:solidFill>
                <a:latin typeface="Trebuchet MS" panose="020B0603020202020204" pitchFamily="34" charset="0"/>
                <a:ea typeface="Tahoma" panose="020B0604030504040204" pitchFamily="34" charset="0"/>
                <a:cs typeface="Tahoma" panose="020B0604030504040204" pitchFamily="34" charset="0"/>
              </a:rPr>
              <a:t>Shamim</a:t>
            </a:r>
            <a:r>
              <a:rPr lang="en-GB" sz="17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GB" sz="1700" dirty="0" err="1" smtClean="0">
                <a:solidFill>
                  <a:schemeClr val="tx1"/>
                </a:solidFill>
                <a:latin typeface="Trebuchet MS" panose="020B0603020202020204" pitchFamily="34" charset="0"/>
                <a:ea typeface="Tahoma" panose="020B0604030504040204" pitchFamily="34" charset="0"/>
                <a:cs typeface="Tahoma" panose="020B0604030504040204" pitchFamily="34" charset="0"/>
              </a:rPr>
              <a:t>Alam</a:t>
            </a:r>
            <a:endParaRPr lang="en-GB" sz="1700" dirty="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marL="285750" indent="-285750">
              <a:lnSpc>
                <a:spcPct val="150000"/>
              </a:lnSpc>
              <a:buClr>
                <a:schemeClr val="tx1"/>
              </a:buClr>
              <a:buFont typeface="Wingdings" panose="05000000000000000000" pitchFamily="2" charset="2"/>
              <a:buChar char="Ø"/>
            </a:pPr>
            <a:r>
              <a:rPr lang="en-GB" sz="1700" b="1" dirty="0">
                <a:solidFill>
                  <a:schemeClr val="tx1"/>
                </a:solidFill>
                <a:latin typeface="Trebuchet MS" panose="020B0603020202020204" pitchFamily="34" charset="0"/>
                <a:ea typeface="Tahoma" panose="020B0604030504040204" pitchFamily="34" charset="0"/>
                <a:cs typeface="Tahoma" panose="020B0604030504040204" pitchFamily="34" charset="0"/>
              </a:rPr>
              <a:t>Superintendent of </a:t>
            </a:r>
            <a:r>
              <a:rPr lang="en-GB" sz="1700"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Police (SP):</a:t>
            </a:r>
          </a:p>
          <a:p>
            <a:pPr>
              <a:lnSpc>
                <a:spcPct val="150000"/>
              </a:lnSpc>
              <a:buClr>
                <a:schemeClr val="tx1"/>
              </a:buClr>
            </a:pPr>
            <a:r>
              <a:rPr lang="en-GB" sz="17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 </a:t>
            </a:r>
            <a:r>
              <a:rPr lang="en-GB" sz="1700" dirty="0">
                <a:solidFill>
                  <a:schemeClr val="tx1"/>
                </a:solidFill>
                <a:latin typeface="Trebuchet MS" panose="020B0603020202020204" pitchFamily="34" charset="0"/>
                <a:ea typeface="Tahoma" panose="020B0604030504040204" pitchFamily="34" charset="0"/>
                <a:cs typeface="Tahoma" panose="020B0604030504040204" pitchFamily="34" charset="0"/>
              </a:rPr>
              <a:t>Mr. Abdul </a:t>
            </a:r>
            <a:r>
              <a:rPr lang="en-GB" sz="1700" dirty="0" err="1" smtClean="0">
                <a:solidFill>
                  <a:schemeClr val="tx1"/>
                </a:solidFill>
                <a:latin typeface="Trebuchet MS" panose="020B0603020202020204" pitchFamily="34" charset="0"/>
                <a:ea typeface="Tahoma" panose="020B0604030504040204" pitchFamily="34" charset="0"/>
                <a:cs typeface="Tahoma" panose="020B0604030504040204" pitchFamily="34" charset="0"/>
              </a:rPr>
              <a:t>Mannan</a:t>
            </a:r>
            <a:endParaRPr lang="en-GB" sz="1700" dirty="0" smtClean="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marL="285750" indent="-285750">
              <a:lnSpc>
                <a:spcPct val="150000"/>
              </a:lnSpc>
              <a:buClr>
                <a:schemeClr val="tx1"/>
              </a:buClr>
              <a:buFont typeface="Wingdings" panose="05000000000000000000" pitchFamily="2" charset="2"/>
              <a:buChar char="Ø"/>
            </a:pPr>
            <a:r>
              <a:rPr lang="en-GB" sz="1700"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Mayor: </a:t>
            </a:r>
          </a:p>
          <a:p>
            <a:pPr>
              <a:lnSpc>
                <a:spcPct val="150000"/>
              </a:lnSpc>
              <a:buClr>
                <a:schemeClr val="tx1"/>
              </a:buClr>
            </a:pPr>
            <a:r>
              <a:rPr lang="en-GB" sz="17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 </a:t>
            </a:r>
            <a:r>
              <a:rPr lang="en-GB" sz="1700" dirty="0" err="1">
                <a:solidFill>
                  <a:schemeClr val="tx1"/>
                </a:solidFill>
                <a:latin typeface="Trebuchet MS" panose="020B0603020202020204" pitchFamily="34" charset="0"/>
                <a:ea typeface="Tahoma" panose="020B0604030504040204" pitchFamily="34" charset="0"/>
                <a:cs typeface="Tahoma" panose="020B0604030504040204" pitchFamily="34" charset="0"/>
              </a:rPr>
              <a:t>Arfanul</a:t>
            </a:r>
            <a:r>
              <a:rPr lang="en-GB" sz="1700"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GB" sz="1700" dirty="0" err="1">
                <a:solidFill>
                  <a:schemeClr val="tx1"/>
                </a:solidFill>
                <a:latin typeface="Trebuchet MS" panose="020B0603020202020204" pitchFamily="34" charset="0"/>
                <a:ea typeface="Tahoma" panose="020B0604030504040204" pitchFamily="34" charset="0"/>
                <a:cs typeface="Tahoma" panose="020B0604030504040204" pitchFamily="34" charset="0"/>
              </a:rPr>
              <a:t>Haque</a:t>
            </a:r>
            <a:r>
              <a:rPr lang="en-GB" sz="1700"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GB" sz="1700" dirty="0" err="1" smtClean="0">
                <a:solidFill>
                  <a:schemeClr val="tx1"/>
                </a:solidFill>
                <a:latin typeface="Trebuchet MS" panose="020B0603020202020204" pitchFamily="34" charset="0"/>
                <a:ea typeface="Tahoma" panose="020B0604030504040204" pitchFamily="34" charset="0"/>
                <a:cs typeface="Tahoma" panose="020B0604030504040204" pitchFamily="34" charset="0"/>
              </a:rPr>
              <a:t>Rifat</a:t>
            </a:r>
            <a:endParaRPr lang="en-GB" sz="1700" dirty="0">
              <a:solidFill>
                <a:schemeClr val="tx1"/>
              </a:solidFill>
              <a:latin typeface="Trebuchet MS" panose="020B0603020202020204" pitchFamily="34" charset="0"/>
              <a:ea typeface="Tahoma" panose="020B0604030504040204" pitchFamily="34" charset="0"/>
              <a:cs typeface="Tahoma" panose="020B060403050404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fade">
                                      <p:cBhvr>
                                        <p:cTn id="7" dur="1000"/>
                                        <p:tgtEl>
                                          <p:spTgt spid="73"/>
                                        </p:tgtEl>
                                      </p:cBhvr>
                                    </p:animEffect>
                                    <p:anim calcmode="lin" valueType="num">
                                      <p:cBhvr>
                                        <p:cTn id="8" dur="1000" fill="hold"/>
                                        <p:tgtEl>
                                          <p:spTgt spid="73"/>
                                        </p:tgtEl>
                                        <p:attrNameLst>
                                          <p:attrName>ppt_x</p:attrName>
                                        </p:attrNameLst>
                                      </p:cBhvr>
                                      <p:tavLst>
                                        <p:tav tm="0">
                                          <p:val>
                                            <p:strVal val="#ppt_x"/>
                                          </p:val>
                                        </p:tav>
                                        <p:tav tm="100000">
                                          <p:val>
                                            <p:strVal val="#ppt_x"/>
                                          </p:val>
                                        </p:tav>
                                      </p:tavLst>
                                    </p:anim>
                                    <p:anim calcmode="lin" valueType="num">
                                      <p:cBhvr>
                                        <p:cTn id="9" dur="1000" fill="hold"/>
                                        <p:tgtEl>
                                          <p:spTgt spid="7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72"/>
        <p:cNvGrpSpPr/>
        <p:nvPr/>
      </p:nvGrpSpPr>
      <p:grpSpPr>
        <a:xfrm>
          <a:off x="0" y="0"/>
          <a:ext cx="0" cy="0"/>
          <a:chOff x="0" y="0"/>
          <a:chExt cx="0" cy="0"/>
        </a:xfrm>
      </p:grpSpPr>
      <p:sp>
        <p:nvSpPr>
          <p:cNvPr id="1073" name="Google Shape;1073;p38"/>
          <p:cNvSpPr txBox="1">
            <a:spLocks noGrp="1"/>
          </p:cNvSpPr>
          <p:nvPr>
            <p:ph type="title"/>
          </p:nvPr>
        </p:nvSpPr>
        <p:spPr>
          <a:xfrm>
            <a:off x="5813821" y="172279"/>
            <a:ext cx="3330179" cy="104892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3000" dirty="0" smtClean="0"/>
              <a:t>Population &amp; Literacy Ratio</a:t>
            </a:r>
            <a:endParaRPr sz="3000" dirty="0"/>
          </a:p>
        </p:txBody>
      </p:sp>
      <p:sp>
        <p:nvSpPr>
          <p:cNvPr id="1076" name="Google Shape;1076;p38"/>
          <p:cNvSpPr/>
          <p:nvPr/>
        </p:nvSpPr>
        <p:spPr>
          <a:xfrm>
            <a:off x="2699171" y="14300"/>
            <a:ext cx="824400" cy="161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8"/>
          <p:cNvSpPr/>
          <p:nvPr/>
        </p:nvSpPr>
        <p:spPr>
          <a:xfrm>
            <a:off x="4193" y="-6875"/>
            <a:ext cx="809455" cy="809210"/>
          </a:xfrm>
          <a:custGeom>
            <a:avLst/>
            <a:gdLst/>
            <a:ahLst/>
            <a:cxnLst/>
            <a:rect l="l" t="t" r="r" b="b"/>
            <a:pathLst>
              <a:path w="42959" h="42946" extrusionOk="0">
                <a:moveTo>
                  <a:pt x="21337" y="0"/>
                </a:moveTo>
                <a:lnTo>
                  <a:pt x="21337" y="18098"/>
                </a:lnTo>
                <a:lnTo>
                  <a:pt x="21635" y="18098"/>
                </a:lnTo>
                <a:lnTo>
                  <a:pt x="21635" y="0"/>
                </a:lnTo>
                <a:close/>
                <a:moveTo>
                  <a:pt x="14169" y="1274"/>
                </a:moveTo>
                <a:lnTo>
                  <a:pt x="13907" y="1381"/>
                </a:lnTo>
                <a:lnTo>
                  <a:pt x="20170" y="18360"/>
                </a:lnTo>
                <a:lnTo>
                  <a:pt x="20444" y="18253"/>
                </a:lnTo>
                <a:lnTo>
                  <a:pt x="14169" y="1274"/>
                </a:lnTo>
                <a:close/>
                <a:moveTo>
                  <a:pt x="30326" y="1905"/>
                </a:moveTo>
                <a:lnTo>
                  <a:pt x="22754" y="18348"/>
                </a:lnTo>
                <a:lnTo>
                  <a:pt x="23028" y="18467"/>
                </a:lnTo>
                <a:lnTo>
                  <a:pt x="30600" y="2024"/>
                </a:lnTo>
                <a:lnTo>
                  <a:pt x="30326" y="1905"/>
                </a:lnTo>
                <a:close/>
                <a:moveTo>
                  <a:pt x="6395" y="6180"/>
                </a:moveTo>
                <a:lnTo>
                  <a:pt x="6192" y="6382"/>
                </a:lnTo>
                <a:lnTo>
                  <a:pt x="18991" y="19181"/>
                </a:lnTo>
                <a:lnTo>
                  <a:pt x="19194" y="18979"/>
                </a:lnTo>
                <a:lnTo>
                  <a:pt x="6395" y="6180"/>
                </a:lnTo>
                <a:close/>
                <a:moveTo>
                  <a:pt x="36565" y="6180"/>
                </a:moveTo>
                <a:lnTo>
                  <a:pt x="23766" y="18979"/>
                </a:lnTo>
                <a:lnTo>
                  <a:pt x="23968" y="19181"/>
                </a:lnTo>
                <a:lnTo>
                  <a:pt x="23968" y="19193"/>
                </a:lnTo>
                <a:lnTo>
                  <a:pt x="36767" y="6394"/>
                </a:lnTo>
                <a:lnTo>
                  <a:pt x="36565" y="6180"/>
                </a:lnTo>
                <a:close/>
                <a:moveTo>
                  <a:pt x="2037" y="12359"/>
                </a:moveTo>
                <a:lnTo>
                  <a:pt x="1906" y="12621"/>
                </a:lnTo>
                <a:lnTo>
                  <a:pt x="18360" y="20193"/>
                </a:lnTo>
                <a:lnTo>
                  <a:pt x="18479" y="19931"/>
                </a:lnTo>
                <a:lnTo>
                  <a:pt x="2037" y="12359"/>
                </a:lnTo>
                <a:close/>
                <a:moveTo>
                  <a:pt x="41578" y="13895"/>
                </a:moveTo>
                <a:lnTo>
                  <a:pt x="24599" y="20169"/>
                </a:lnTo>
                <a:lnTo>
                  <a:pt x="24695" y="20431"/>
                </a:lnTo>
                <a:lnTo>
                  <a:pt x="41673" y="14169"/>
                </a:lnTo>
                <a:lnTo>
                  <a:pt x="41578" y="13895"/>
                </a:lnTo>
                <a:close/>
                <a:moveTo>
                  <a:pt x="1" y="21324"/>
                </a:moveTo>
                <a:lnTo>
                  <a:pt x="1" y="21610"/>
                </a:lnTo>
                <a:lnTo>
                  <a:pt x="18110" y="21610"/>
                </a:lnTo>
                <a:lnTo>
                  <a:pt x="18110" y="21324"/>
                </a:lnTo>
                <a:close/>
                <a:moveTo>
                  <a:pt x="24861" y="21324"/>
                </a:moveTo>
                <a:lnTo>
                  <a:pt x="24861" y="21610"/>
                </a:lnTo>
                <a:lnTo>
                  <a:pt x="42959" y="21610"/>
                </a:lnTo>
                <a:lnTo>
                  <a:pt x="42959" y="21324"/>
                </a:lnTo>
                <a:close/>
                <a:moveTo>
                  <a:pt x="18265" y="22503"/>
                </a:moveTo>
                <a:lnTo>
                  <a:pt x="1287" y="28778"/>
                </a:lnTo>
                <a:lnTo>
                  <a:pt x="1382" y="29040"/>
                </a:lnTo>
                <a:lnTo>
                  <a:pt x="18360" y="22777"/>
                </a:lnTo>
                <a:lnTo>
                  <a:pt x="18265" y="22503"/>
                </a:lnTo>
                <a:close/>
                <a:moveTo>
                  <a:pt x="24599" y="22753"/>
                </a:moveTo>
                <a:lnTo>
                  <a:pt x="24480" y="23015"/>
                </a:lnTo>
                <a:lnTo>
                  <a:pt x="40923" y="30575"/>
                </a:lnTo>
                <a:lnTo>
                  <a:pt x="41042" y="30314"/>
                </a:lnTo>
                <a:lnTo>
                  <a:pt x="24599" y="22753"/>
                </a:lnTo>
                <a:close/>
                <a:moveTo>
                  <a:pt x="23968" y="23741"/>
                </a:moveTo>
                <a:lnTo>
                  <a:pt x="23766" y="23944"/>
                </a:lnTo>
                <a:lnTo>
                  <a:pt x="36565" y="36743"/>
                </a:lnTo>
                <a:lnTo>
                  <a:pt x="36767" y="36540"/>
                </a:lnTo>
                <a:lnTo>
                  <a:pt x="23968" y="23741"/>
                </a:lnTo>
                <a:close/>
                <a:moveTo>
                  <a:pt x="18980" y="23753"/>
                </a:moveTo>
                <a:lnTo>
                  <a:pt x="6180" y="36552"/>
                </a:lnTo>
                <a:lnTo>
                  <a:pt x="6395" y="36755"/>
                </a:lnTo>
                <a:lnTo>
                  <a:pt x="19194" y="23956"/>
                </a:lnTo>
                <a:lnTo>
                  <a:pt x="18980" y="23753"/>
                </a:lnTo>
                <a:close/>
                <a:moveTo>
                  <a:pt x="19932" y="24468"/>
                </a:moveTo>
                <a:lnTo>
                  <a:pt x="12360" y="40910"/>
                </a:lnTo>
                <a:lnTo>
                  <a:pt x="12633" y="41029"/>
                </a:lnTo>
                <a:lnTo>
                  <a:pt x="20194" y="24587"/>
                </a:lnTo>
                <a:lnTo>
                  <a:pt x="19932" y="24468"/>
                </a:lnTo>
                <a:close/>
                <a:moveTo>
                  <a:pt x="22778" y="24587"/>
                </a:moveTo>
                <a:lnTo>
                  <a:pt x="22516" y="24682"/>
                </a:lnTo>
                <a:lnTo>
                  <a:pt x="28778" y="41660"/>
                </a:lnTo>
                <a:lnTo>
                  <a:pt x="28790" y="41660"/>
                </a:lnTo>
                <a:lnTo>
                  <a:pt x="29052" y="41565"/>
                </a:lnTo>
                <a:lnTo>
                  <a:pt x="22778" y="24587"/>
                </a:lnTo>
                <a:close/>
                <a:moveTo>
                  <a:pt x="21337" y="24837"/>
                </a:moveTo>
                <a:lnTo>
                  <a:pt x="21337" y="42946"/>
                </a:lnTo>
                <a:lnTo>
                  <a:pt x="21635" y="42946"/>
                </a:lnTo>
                <a:lnTo>
                  <a:pt x="21635" y="2483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920;p33"/>
          <p:cNvGrpSpPr/>
          <p:nvPr/>
        </p:nvGrpSpPr>
        <p:grpSpPr>
          <a:xfrm>
            <a:off x="5734089" y="172279"/>
            <a:ext cx="3489642" cy="925001"/>
            <a:chOff x="1219050" y="807375"/>
            <a:chExt cx="1081500" cy="1151700"/>
          </a:xfrm>
        </p:grpSpPr>
        <p:cxnSp>
          <p:nvCxnSpPr>
            <p:cNvPr id="18" name="Google Shape;921;p33"/>
            <p:cNvCxnSpPr/>
            <p:nvPr/>
          </p:nvCxnSpPr>
          <p:spPr>
            <a:xfrm>
              <a:off x="1219050" y="1959075"/>
              <a:ext cx="1081500" cy="0"/>
            </a:xfrm>
            <a:prstGeom prst="straightConnector1">
              <a:avLst/>
            </a:prstGeom>
            <a:noFill/>
            <a:ln w="9525" cap="flat" cmpd="sng">
              <a:solidFill>
                <a:schemeClr val="dk1"/>
              </a:solidFill>
              <a:prstDash val="solid"/>
              <a:round/>
              <a:headEnd type="none" w="med" len="med"/>
              <a:tailEnd type="none" w="med" len="med"/>
            </a:ln>
          </p:spPr>
        </p:cxnSp>
        <p:cxnSp>
          <p:nvCxnSpPr>
            <p:cNvPr id="19" name="Google Shape;922;p33"/>
            <p:cNvCxnSpPr/>
            <p:nvPr/>
          </p:nvCxnSpPr>
          <p:spPr>
            <a:xfrm>
              <a:off x="1219050" y="807375"/>
              <a:ext cx="1081500" cy="0"/>
            </a:xfrm>
            <a:prstGeom prst="straightConnector1">
              <a:avLst/>
            </a:prstGeom>
            <a:noFill/>
            <a:ln w="9525" cap="flat" cmpd="sng">
              <a:solidFill>
                <a:schemeClr val="dk1"/>
              </a:solidFill>
              <a:prstDash val="solid"/>
              <a:round/>
              <a:headEnd type="none" w="med" len="med"/>
              <a:tailEnd type="none" w="med" len="med"/>
            </a:ln>
          </p:spPr>
        </p:cxnSp>
      </p:grpSp>
      <p:sp>
        <p:nvSpPr>
          <p:cNvPr id="3" name="Rectangle 2"/>
          <p:cNvSpPr/>
          <p:nvPr/>
        </p:nvSpPr>
        <p:spPr>
          <a:xfrm>
            <a:off x="266020" y="1411308"/>
            <a:ext cx="6515101" cy="3323987"/>
          </a:xfrm>
          <a:prstGeom prst="rect">
            <a:avLst/>
          </a:prstGeom>
        </p:spPr>
        <p:txBody>
          <a:bodyPr wrap="square">
            <a:spAutoFit/>
          </a:bodyPr>
          <a:lstStyle/>
          <a:p>
            <a:pPr marL="285750" indent="-285750">
              <a:lnSpc>
                <a:spcPct val="150000"/>
              </a:lnSpc>
              <a:buClr>
                <a:schemeClr val="tx1"/>
              </a:buClr>
              <a:buFont typeface="Wingdings" panose="05000000000000000000" pitchFamily="2" charset="2"/>
              <a:buChar char="Ø"/>
            </a:pPr>
            <a:r>
              <a:rPr lang="en-US"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Total Population: </a:t>
            </a:r>
            <a:r>
              <a:rPr lang="en-US"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5.17 Million</a:t>
            </a:r>
          </a:p>
          <a:p>
            <a:pPr>
              <a:lnSpc>
                <a:spcPct val="150000"/>
              </a:lnSpc>
              <a:buClr>
                <a:schemeClr val="tx1"/>
              </a:buClr>
            </a:pPr>
            <a:r>
              <a:rPr lang="en-US"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Male: 2.47 Million</a:t>
            </a:r>
          </a:p>
          <a:p>
            <a:pPr>
              <a:lnSpc>
                <a:spcPct val="150000"/>
              </a:lnSpc>
              <a:buClr>
                <a:schemeClr val="tx1"/>
              </a:buClr>
            </a:pPr>
            <a:r>
              <a:rPr lang="en-GB"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 Female: 2.7 </a:t>
            </a:r>
            <a:r>
              <a:rPr lang="en-GB" dirty="0" err="1" smtClean="0">
                <a:solidFill>
                  <a:schemeClr val="tx1"/>
                </a:solidFill>
                <a:latin typeface="Trebuchet MS" panose="020B0603020202020204" pitchFamily="34" charset="0"/>
                <a:ea typeface="Tahoma" panose="020B0604030504040204" pitchFamily="34" charset="0"/>
                <a:cs typeface="Tahoma" panose="020B0604030504040204" pitchFamily="34" charset="0"/>
              </a:rPr>
              <a:t>MillQion</a:t>
            </a:r>
            <a:endPar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marL="285750" indent="-285750">
              <a:lnSpc>
                <a:spcPct val="150000"/>
              </a:lnSpc>
              <a:buClr>
                <a:schemeClr val="tx1"/>
              </a:buClr>
              <a:buFont typeface="Wingdings" panose="05000000000000000000" pitchFamily="2" charset="2"/>
              <a:buChar char="Ø"/>
            </a:pPr>
            <a:r>
              <a:rPr lang="en-GB"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Literacy Rate: </a:t>
            </a:r>
            <a:endParaRPr lang="en-GB" b="1" dirty="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a:lnSpc>
                <a:spcPct val="150000"/>
              </a:lnSpc>
              <a:buClr>
                <a:schemeClr val="tx1"/>
              </a:buClr>
            </a:pPr>
            <a:r>
              <a:rPr lang="en-GB" dirty="0">
                <a:solidFill>
                  <a:schemeClr val="tx1"/>
                </a:solidFill>
                <a:latin typeface="Trebuchet MS" panose="020B0603020202020204" pitchFamily="34" charset="0"/>
                <a:ea typeface="Tahoma" panose="020B0604030504040204" pitchFamily="34" charset="0"/>
                <a:cs typeface="Tahoma" panose="020B0604030504040204" pitchFamily="34" charset="0"/>
              </a:rPr>
              <a:t>        - </a:t>
            </a:r>
            <a:r>
              <a:rPr lang="en-GB" dirty="0" err="1" smtClean="0">
                <a:solidFill>
                  <a:schemeClr val="tx1"/>
                </a:solidFill>
                <a:latin typeface="Trebuchet MS" panose="020B0603020202020204" pitchFamily="34" charset="0"/>
                <a:ea typeface="Tahoma" panose="020B0604030504040204" pitchFamily="34" charset="0"/>
                <a:cs typeface="Tahoma" panose="020B0604030504040204" pitchFamily="34" charset="0"/>
              </a:rPr>
              <a:t>Cumilla’s</a:t>
            </a: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literacy </a:t>
            </a:r>
            <a:r>
              <a:rPr lang="en-GB" dirty="0">
                <a:solidFill>
                  <a:schemeClr val="tx1"/>
                </a:solidFill>
                <a:latin typeface="Trebuchet MS" panose="020B0603020202020204" pitchFamily="34" charset="0"/>
                <a:ea typeface="Tahoma" panose="020B0604030504040204" pitchFamily="34" charset="0"/>
                <a:cs typeface="Tahoma" panose="020B0604030504040204" pitchFamily="34" charset="0"/>
              </a:rPr>
              <a:t>rate is 76.5 percent which is higher </a:t>
            </a: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than                                    the </a:t>
            </a:r>
            <a:r>
              <a:rPr lang="en-GB" dirty="0">
                <a:solidFill>
                  <a:schemeClr val="tx1"/>
                </a:solidFill>
                <a:latin typeface="Trebuchet MS" panose="020B0603020202020204" pitchFamily="34" charset="0"/>
                <a:ea typeface="Tahoma" panose="020B0604030504040204" pitchFamily="34" charset="0"/>
                <a:cs typeface="Tahoma" panose="020B0604030504040204" pitchFamily="34" charset="0"/>
              </a:rPr>
              <a:t>national </a:t>
            </a: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average </a:t>
            </a:r>
            <a:r>
              <a:rPr lang="en-GB" dirty="0">
                <a:solidFill>
                  <a:schemeClr val="tx1"/>
                </a:solidFill>
                <a:latin typeface="Trebuchet MS" panose="020B0603020202020204" pitchFamily="34" charset="0"/>
                <a:ea typeface="Tahoma" panose="020B0604030504040204" pitchFamily="34" charset="0"/>
                <a:cs typeface="Tahoma" panose="020B0604030504040204" pitchFamily="34" charset="0"/>
              </a:rPr>
              <a:t>of 74.7 </a:t>
            </a: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percent.</a:t>
            </a:r>
            <a:endParaRPr lang="en-GB" dirty="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marL="285750" indent="-285750">
              <a:lnSpc>
                <a:spcPct val="150000"/>
              </a:lnSpc>
              <a:buClr>
                <a:schemeClr val="tx1"/>
              </a:buClr>
              <a:buFont typeface="Wingdings" panose="05000000000000000000" pitchFamily="2" charset="2"/>
              <a:buChar char="Ø"/>
            </a:pPr>
            <a:r>
              <a:rPr lang="en-GB"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Religions:  </a:t>
            </a:r>
            <a:endParaRPr lang="en-GB" b="1" dirty="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a:lnSpc>
                <a:spcPct val="150000"/>
              </a:lnSpc>
              <a:buClr>
                <a:schemeClr val="tx1"/>
              </a:buClr>
            </a:pPr>
            <a:r>
              <a:rPr lang="en-GB" dirty="0">
                <a:solidFill>
                  <a:schemeClr val="tx1"/>
                </a:solidFill>
                <a:latin typeface="Trebuchet MS" panose="020B0603020202020204" pitchFamily="34" charset="0"/>
                <a:ea typeface="Tahoma" panose="020B0604030504040204" pitchFamily="34" charset="0"/>
                <a:cs typeface="Tahoma" panose="020B0604030504040204" pitchFamily="34" charset="0"/>
              </a:rPr>
              <a:t>        - </a:t>
            </a: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Islam: 95.10%</a:t>
            </a:r>
          </a:p>
          <a:p>
            <a:pPr>
              <a:lnSpc>
                <a:spcPct val="150000"/>
              </a:lnSpc>
              <a:buClr>
                <a:schemeClr val="tx1"/>
              </a:buClr>
            </a:pPr>
            <a:r>
              <a:rPr lang="en-GB"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 Hinduism: 4.79%</a:t>
            </a:r>
          </a:p>
          <a:p>
            <a:pPr>
              <a:lnSpc>
                <a:spcPct val="150000"/>
              </a:lnSpc>
              <a:buClr>
                <a:schemeClr val="tx1"/>
              </a:buClr>
            </a:pPr>
            <a:r>
              <a:rPr lang="en-GB"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 Others: 0.11%</a:t>
            </a:r>
            <a:endParaRPr lang="en-GB" dirty="0">
              <a:solidFill>
                <a:schemeClr val="tx1"/>
              </a:solidFill>
              <a:latin typeface="Trebuchet MS" panose="020B0603020202020204" pitchFamily="34" charset="0"/>
              <a:ea typeface="Tahoma" panose="020B0604030504040204" pitchFamily="34" charset="0"/>
              <a:cs typeface="Tahoma" panose="020B0604030504040204" pitchFamily="34" charset="0"/>
            </a:endParaRPr>
          </a:p>
        </p:txBody>
      </p:sp>
      <p:grpSp>
        <p:nvGrpSpPr>
          <p:cNvPr id="2" name="Group 1"/>
          <p:cNvGrpSpPr/>
          <p:nvPr/>
        </p:nvGrpSpPr>
        <p:grpSpPr>
          <a:xfrm>
            <a:off x="3910529" y="966654"/>
            <a:ext cx="5719060" cy="4359183"/>
            <a:chOff x="4404017" y="1097280"/>
            <a:chExt cx="5719060" cy="4359183"/>
          </a:xfrm>
        </p:grpSpPr>
        <p:graphicFrame>
          <p:nvGraphicFramePr>
            <p:cNvPr id="29" name="Chart 28">
              <a:extLst>
                <a:ext uri="{FF2B5EF4-FFF2-40B4-BE49-F238E27FC236}">
                  <a16:creationId xmlns="" xmlns:a16="http://schemas.microsoft.com/office/drawing/2014/main" id="{F60D1EF3-C896-E18D-457D-F3ACDBBDC37D}"/>
                </a:ext>
              </a:extLst>
            </p:cNvPr>
            <p:cNvGraphicFramePr/>
            <p:nvPr>
              <p:extLst>
                <p:ext uri="{D42A27DB-BD31-4B8C-83A1-F6EECF244321}">
                  <p14:modId xmlns:p14="http://schemas.microsoft.com/office/powerpoint/2010/main" val="2234490533"/>
                </p:ext>
              </p:extLst>
            </p:nvPr>
          </p:nvGraphicFramePr>
          <p:xfrm>
            <a:off x="4404017" y="1097280"/>
            <a:ext cx="5719060" cy="4359183"/>
          </p:xfrm>
          <a:graphic>
            <a:graphicData uri="http://schemas.openxmlformats.org/drawingml/2006/chart">
              <c:chart xmlns:c="http://schemas.openxmlformats.org/drawingml/2006/chart" xmlns:r="http://schemas.openxmlformats.org/officeDocument/2006/relationships" r:id="rId3"/>
            </a:graphicData>
          </a:graphic>
        </p:graphicFrame>
        <p:sp>
          <p:nvSpPr>
            <p:cNvPr id="30" name="TextBox 29">
              <a:extLst>
                <a:ext uri="{FF2B5EF4-FFF2-40B4-BE49-F238E27FC236}">
                  <a16:creationId xmlns="" xmlns:a16="http://schemas.microsoft.com/office/drawing/2014/main" id="{F25CC243-FC3A-F2E1-6CC8-1E887F06EA61}"/>
                </a:ext>
              </a:extLst>
            </p:cNvPr>
            <p:cNvSpPr txBox="1"/>
            <p:nvPr/>
          </p:nvSpPr>
          <p:spPr>
            <a:xfrm>
              <a:off x="5272763" y="4624274"/>
              <a:ext cx="1190625" cy="307777"/>
            </a:xfrm>
            <a:prstGeom prst="rect">
              <a:avLst/>
            </a:prstGeom>
            <a:noFill/>
          </p:spPr>
          <p:txBody>
            <a:bodyPr wrap="square">
              <a:spAutoFit/>
            </a:bodyPr>
            <a:lstStyle/>
            <a:p>
              <a:pPr algn="ctr"/>
              <a:r>
                <a:rPr lang="en-GB" smtClean="0">
                  <a:solidFill>
                    <a:schemeClr val="tx1"/>
                  </a:solidFill>
                  <a:latin typeface="Tahoma" panose="020B0604030504040204" pitchFamily="34" charset="0"/>
                  <a:ea typeface="Tahoma" panose="020B0604030504040204" pitchFamily="34" charset="0"/>
                  <a:cs typeface="Tahoma" panose="020B0604030504040204" pitchFamily="34" charset="0"/>
                </a:rPr>
                <a:t>ISLAM</a:t>
              </a:r>
              <a:endParaRPr lang="en-US"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31" name="TextBox 30">
              <a:extLst>
                <a:ext uri="{FF2B5EF4-FFF2-40B4-BE49-F238E27FC236}">
                  <a16:creationId xmlns="" xmlns:a16="http://schemas.microsoft.com/office/drawing/2014/main" id="{508F7375-3681-A78E-A2AB-6405AD62CC0B}"/>
                </a:ext>
              </a:extLst>
            </p:cNvPr>
            <p:cNvSpPr txBox="1"/>
            <p:nvPr/>
          </p:nvSpPr>
          <p:spPr>
            <a:xfrm>
              <a:off x="5225001" y="1922013"/>
              <a:ext cx="1286147" cy="307777"/>
            </a:xfrm>
            <a:prstGeom prst="rect">
              <a:avLst/>
            </a:prstGeom>
            <a:noFill/>
          </p:spPr>
          <p:txBody>
            <a:bodyPr wrap="square">
              <a:spAutoFit/>
            </a:bodyPr>
            <a:lstStyle/>
            <a:p>
              <a:pPr algn="ctr"/>
              <a:r>
                <a:rPr lang="en-US" dirty="0" smtClean="0">
                  <a:solidFill>
                    <a:schemeClr val="tx1"/>
                  </a:solidFill>
                  <a:latin typeface="Tahoma" panose="020B0604030504040204" pitchFamily="34" charset="0"/>
                  <a:ea typeface="Tahoma" panose="020B0604030504040204" pitchFamily="34" charset="0"/>
                  <a:cs typeface="Tahoma" panose="020B0604030504040204" pitchFamily="34" charset="0"/>
                </a:rPr>
                <a:t>HINDUISM</a:t>
              </a:r>
              <a:endParaRPr lang="en-US"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32" name="TextBox 31">
              <a:extLst>
                <a:ext uri="{FF2B5EF4-FFF2-40B4-BE49-F238E27FC236}">
                  <a16:creationId xmlns="" xmlns:a16="http://schemas.microsoft.com/office/drawing/2014/main" id="{51A2D519-5831-699B-77B8-8BDBE0B77A0F}"/>
                </a:ext>
              </a:extLst>
            </p:cNvPr>
            <p:cNvSpPr txBox="1"/>
            <p:nvPr/>
          </p:nvSpPr>
          <p:spPr>
            <a:xfrm>
              <a:off x="6098795" y="1331224"/>
              <a:ext cx="1595437" cy="307777"/>
            </a:xfrm>
            <a:prstGeom prst="rect">
              <a:avLst/>
            </a:prstGeom>
            <a:noFill/>
          </p:spPr>
          <p:txBody>
            <a:bodyPr wrap="square">
              <a:spAutoFit/>
            </a:bodyPr>
            <a:lstStyle/>
            <a:p>
              <a:pPr algn="ctr"/>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OTHERS</a:t>
              </a:r>
              <a:r>
                <a:rPr lang="en-US" smtClean="0">
                  <a:latin typeface="Tahoma" panose="020B0604030504040204" pitchFamily="34" charset="0"/>
                  <a:ea typeface="Tahoma" panose="020B0604030504040204" pitchFamily="34" charset="0"/>
                  <a:cs typeface="Tahoma" panose="020B0604030504040204" pitchFamily="34" charset="0"/>
                </a:rPr>
                <a:t> </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33" name="TextBox 32"/>
            <p:cNvSpPr txBox="1"/>
            <p:nvPr/>
          </p:nvSpPr>
          <p:spPr>
            <a:xfrm>
              <a:off x="7694232" y="1419726"/>
              <a:ext cx="561372" cy="307777"/>
            </a:xfrm>
            <a:prstGeom prst="rect">
              <a:avLst/>
            </a:prstGeom>
            <a:noFill/>
          </p:spPr>
          <p:txBody>
            <a:bodyPr wrap="none" rtlCol="0">
              <a:spAutoFit/>
            </a:bodyPr>
            <a:lstStyle/>
            <a:p>
              <a:r>
                <a:rPr lang="en-GB" smtClean="0">
                  <a:solidFill>
                    <a:schemeClr val="tx1"/>
                  </a:solidFill>
                  <a:latin typeface="Berlin Sans FB" panose="020E0602020502020306" pitchFamily="34" charset="0"/>
                </a:rPr>
                <a:t>0.11%</a:t>
              </a:r>
              <a:endParaRPr lang="en-US">
                <a:solidFill>
                  <a:schemeClr val="tx1"/>
                </a:solidFill>
                <a:latin typeface="Berlin Sans FB" panose="020E0602020502020306" pitchFamily="34" charset="0"/>
              </a:endParaRPr>
            </a:p>
          </p:txBody>
        </p:sp>
        <p:sp>
          <p:nvSpPr>
            <p:cNvPr id="34" name="TextBox 33"/>
            <p:cNvSpPr txBox="1"/>
            <p:nvPr/>
          </p:nvSpPr>
          <p:spPr>
            <a:xfrm>
              <a:off x="6442224" y="2029138"/>
              <a:ext cx="614271" cy="307777"/>
            </a:xfrm>
            <a:prstGeom prst="rect">
              <a:avLst/>
            </a:prstGeom>
            <a:noFill/>
          </p:spPr>
          <p:txBody>
            <a:bodyPr wrap="none" rtlCol="0">
              <a:spAutoFit/>
            </a:bodyPr>
            <a:lstStyle/>
            <a:p>
              <a:r>
                <a:rPr lang="en-GB" dirty="0" smtClean="0">
                  <a:solidFill>
                    <a:schemeClr val="tx1"/>
                  </a:solidFill>
                  <a:latin typeface="Berlin Sans FB" panose="020E0602020502020306" pitchFamily="34" charset="0"/>
                </a:rPr>
                <a:t>4.79%</a:t>
              </a:r>
              <a:endParaRPr lang="en-US" dirty="0">
                <a:solidFill>
                  <a:schemeClr val="tx1"/>
                </a:solidFill>
                <a:latin typeface="Berlin Sans FB" panose="020E0602020502020306" pitchFamily="34" charset="0"/>
              </a:endParaRPr>
            </a:p>
          </p:txBody>
        </p:sp>
        <p:sp>
          <p:nvSpPr>
            <p:cNvPr id="35" name="TextBox 34"/>
            <p:cNvSpPr txBox="1"/>
            <p:nvPr/>
          </p:nvSpPr>
          <p:spPr>
            <a:xfrm>
              <a:off x="6187988" y="4717800"/>
              <a:ext cx="688009" cy="307777"/>
            </a:xfrm>
            <a:prstGeom prst="rect">
              <a:avLst/>
            </a:prstGeom>
            <a:noFill/>
          </p:spPr>
          <p:txBody>
            <a:bodyPr wrap="none" rtlCol="0">
              <a:spAutoFit/>
            </a:bodyPr>
            <a:lstStyle/>
            <a:p>
              <a:r>
                <a:rPr lang="en-GB" smtClean="0">
                  <a:solidFill>
                    <a:schemeClr val="tx1"/>
                  </a:solidFill>
                  <a:latin typeface="Berlin Sans FB" panose="020E0602020502020306" pitchFamily="34" charset="0"/>
                </a:rPr>
                <a:t>95.10%</a:t>
              </a:r>
              <a:endParaRPr lang="en-US">
                <a:solidFill>
                  <a:schemeClr val="tx1"/>
                </a:solidFill>
                <a:latin typeface="Berlin Sans FB" panose="020E0602020502020306" pitchFamily="34"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32"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circle(out)">
                                      <p:cBhvr>
                                        <p:cTn id="14"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2"/>
        <p:cNvGrpSpPr/>
        <p:nvPr/>
      </p:nvGrpSpPr>
      <p:grpSpPr>
        <a:xfrm>
          <a:off x="0" y="0"/>
          <a:ext cx="0" cy="0"/>
          <a:chOff x="0" y="0"/>
          <a:chExt cx="0" cy="0"/>
        </a:xfrm>
      </p:grpSpPr>
      <p:sp>
        <p:nvSpPr>
          <p:cNvPr id="9" name="Google Shape;361;p32"/>
          <p:cNvSpPr txBox="1">
            <a:spLocks/>
          </p:cNvSpPr>
          <p:nvPr/>
        </p:nvSpPr>
        <p:spPr>
          <a:xfrm>
            <a:off x="244711" y="396124"/>
            <a:ext cx="3622751" cy="50792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000"/>
              <a:buFont typeface="Bebas Neue"/>
              <a:buNone/>
              <a:defRPr sz="60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9pPr>
          </a:lstStyle>
          <a:p>
            <a:r>
              <a:rPr lang="en-GB" sz="3000" smtClean="0"/>
              <a:t>Political Leaders</a:t>
            </a:r>
            <a:endParaRPr lang="en-US" sz="3000" dirty="0"/>
          </a:p>
        </p:txBody>
      </p:sp>
      <p:grpSp>
        <p:nvGrpSpPr>
          <p:cNvPr id="10" name="Google Shape;920;p33"/>
          <p:cNvGrpSpPr/>
          <p:nvPr/>
        </p:nvGrpSpPr>
        <p:grpSpPr>
          <a:xfrm>
            <a:off x="115492" y="209863"/>
            <a:ext cx="3489642" cy="742013"/>
            <a:chOff x="1219050" y="807375"/>
            <a:chExt cx="1081500" cy="1151700"/>
          </a:xfrm>
        </p:grpSpPr>
        <p:cxnSp>
          <p:nvCxnSpPr>
            <p:cNvPr id="11" name="Google Shape;921;p33"/>
            <p:cNvCxnSpPr/>
            <p:nvPr/>
          </p:nvCxnSpPr>
          <p:spPr>
            <a:xfrm>
              <a:off x="1219050" y="1959075"/>
              <a:ext cx="10815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922;p33"/>
            <p:cNvCxnSpPr/>
            <p:nvPr/>
          </p:nvCxnSpPr>
          <p:spPr>
            <a:xfrm>
              <a:off x="1219050" y="807375"/>
              <a:ext cx="1081500" cy="0"/>
            </a:xfrm>
            <a:prstGeom prst="straightConnector1">
              <a:avLst/>
            </a:prstGeom>
            <a:noFill/>
            <a:ln w="9525" cap="flat" cmpd="sng">
              <a:solidFill>
                <a:schemeClr val="dk1"/>
              </a:solidFill>
              <a:prstDash val="solid"/>
              <a:round/>
              <a:headEnd type="none" w="med" len="med"/>
              <a:tailEnd type="none" w="med" len="med"/>
            </a:ln>
          </p:spPr>
        </p:cxnSp>
      </p:grpSp>
      <p:pic>
        <p:nvPicPr>
          <p:cNvPr id="14" name="Google Shape;363;p32"/>
          <p:cNvPicPr preferRelativeResize="0"/>
          <p:nvPr/>
        </p:nvPicPr>
        <p:blipFill rotWithShape="1">
          <a:blip r:embed="rId3">
            <a:alphaModFix/>
          </a:blip>
          <a:srcRect l="34343" t="-1278" r="24916" b="30627"/>
          <a:stretch/>
        </p:blipFill>
        <p:spPr>
          <a:xfrm>
            <a:off x="5613816" y="-1"/>
            <a:ext cx="3530184" cy="3994880"/>
          </a:xfrm>
          <a:prstGeom prst="rect">
            <a:avLst/>
          </a:prstGeom>
          <a:noFill/>
          <a:ln>
            <a:noFill/>
          </a:ln>
        </p:spPr>
      </p:pic>
      <p:grpSp>
        <p:nvGrpSpPr>
          <p:cNvPr id="2" name="Group 1"/>
          <p:cNvGrpSpPr/>
          <p:nvPr/>
        </p:nvGrpSpPr>
        <p:grpSpPr>
          <a:xfrm>
            <a:off x="115492" y="544198"/>
            <a:ext cx="8664997" cy="3966014"/>
            <a:chOff x="115492" y="544198"/>
            <a:chExt cx="8664997" cy="3966014"/>
          </a:xfrm>
        </p:grpSpPr>
        <p:sp>
          <p:nvSpPr>
            <p:cNvPr id="13" name="Google Shape;833;p32"/>
            <p:cNvSpPr txBox="1">
              <a:spLocks/>
            </p:cNvSpPr>
            <p:nvPr/>
          </p:nvSpPr>
          <p:spPr>
            <a:xfrm>
              <a:off x="115492" y="1394086"/>
              <a:ext cx="4891937" cy="251085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sz="1600" dirty="0" smtClean="0">
                  <a:solidFill>
                    <a:schemeClr val="tx1"/>
                  </a:solidFill>
                  <a:latin typeface="Manrope" panose="020B0604020202020204" charset="0"/>
                </a:rPr>
                <a:t>Various </a:t>
              </a:r>
              <a:r>
                <a:rPr lang="en-GB" sz="1600" dirty="0">
                  <a:solidFill>
                    <a:schemeClr val="tx1"/>
                  </a:solidFill>
                  <a:latin typeface="Manrope" panose="020B0604020202020204" charset="0"/>
                </a:rPr>
                <a:t>politically powerful people hail from </a:t>
              </a:r>
              <a:r>
                <a:rPr lang="en-GB" sz="1600" dirty="0" smtClean="0">
                  <a:solidFill>
                    <a:schemeClr val="tx1"/>
                  </a:solidFill>
                  <a:latin typeface="Manrope" panose="020B0604020202020204" charset="0"/>
                </a:rPr>
                <a:t>this </a:t>
              </a:r>
              <a:r>
                <a:rPr lang="en-GB" sz="1600" dirty="0" err="1" smtClean="0">
                  <a:solidFill>
                    <a:schemeClr val="tx1"/>
                  </a:solidFill>
                  <a:latin typeface="Manrope" panose="020B0604020202020204" charset="0"/>
                </a:rPr>
                <a:t>cumilla</a:t>
              </a:r>
              <a:r>
                <a:rPr lang="en-GB" sz="1600" dirty="0" smtClean="0">
                  <a:solidFill>
                    <a:schemeClr val="tx1"/>
                  </a:solidFill>
                  <a:latin typeface="Manrope" panose="020B0604020202020204" charset="0"/>
                </a:rPr>
                <a:t> </a:t>
              </a:r>
              <a:r>
                <a:rPr lang="en-GB" sz="1600" dirty="0" err="1">
                  <a:solidFill>
                    <a:schemeClr val="tx1"/>
                  </a:solidFill>
                  <a:latin typeface="Manrope" panose="020B0604020202020204" charset="0"/>
                </a:rPr>
                <a:t>divsion</a:t>
              </a:r>
              <a:r>
                <a:rPr lang="en-GB" sz="1600" dirty="0">
                  <a:solidFill>
                    <a:schemeClr val="tx1"/>
                  </a:solidFill>
                  <a:latin typeface="Manrope" panose="020B0604020202020204" charset="0"/>
                </a:rPr>
                <a:t>, </a:t>
              </a:r>
              <a:r>
                <a:rPr lang="en-GB" sz="1600" dirty="0" smtClean="0">
                  <a:solidFill>
                    <a:schemeClr val="tx1"/>
                  </a:solidFill>
                  <a:latin typeface="Manrope" panose="020B0604020202020204" charset="0"/>
                </a:rPr>
                <a:t>like the Ex-president </a:t>
              </a:r>
              <a:r>
                <a:rPr lang="en-GB" sz="1600" dirty="0">
                  <a:solidFill>
                    <a:schemeClr val="tx1"/>
                  </a:solidFill>
                  <a:latin typeface="Manrope" panose="020B0604020202020204" charset="0"/>
                </a:rPr>
                <a:t>of Bangladesh </a:t>
              </a:r>
              <a:r>
                <a:rPr lang="en-GB" sz="1600" dirty="0" err="1">
                  <a:solidFill>
                    <a:schemeClr val="tx1"/>
                  </a:solidFill>
                  <a:latin typeface="Manrope" panose="020B0604020202020204" charset="0"/>
                </a:rPr>
                <a:t>Khondaker</a:t>
              </a:r>
              <a:r>
                <a:rPr lang="en-GB" sz="1600" dirty="0">
                  <a:solidFill>
                    <a:schemeClr val="tx1"/>
                  </a:solidFill>
                  <a:latin typeface="Manrope" panose="020B0604020202020204" charset="0"/>
                </a:rPr>
                <a:t> </a:t>
              </a:r>
              <a:r>
                <a:rPr lang="en-GB" sz="1600" dirty="0" err="1">
                  <a:solidFill>
                    <a:schemeClr val="tx1"/>
                  </a:solidFill>
                  <a:latin typeface="Manrope" panose="020B0604020202020204" charset="0"/>
                </a:rPr>
                <a:t>Mostaq</a:t>
              </a:r>
              <a:r>
                <a:rPr lang="en-GB" sz="1600" dirty="0">
                  <a:solidFill>
                    <a:schemeClr val="tx1"/>
                  </a:solidFill>
                  <a:latin typeface="Manrope" panose="020B0604020202020204" charset="0"/>
                </a:rPr>
                <a:t> Ahmad </a:t>
              </a:r>
              <a:r>
                <a:rPr lang="en-GB" sz="1600" dirty="0" smtClean="0">
                  <a:solidFill>
                    <a:schemeClr val="tx1"/>
                  </a:solidFill>
                  <a:latin typeface="Manrope" panose="020B0604020202020204" charset="0"/>
                </a:rPr>
                <a:t>and </a:t>
              </a:r>
              <a:r>
                <a:rPr lang="en-GB" sz="1600" dirty="0">
                  <a:solidFill>
                    <a:schemeClr val="tx1"/>
                  </a:solidFill>
                  <a:latin typeface="Manrope" panose="020B0604020202020204" charset="0"/>
                </a:rPr>
                <a:t>the ex prime minister of Bangladesh </a:t>
              </a:r>
              <a:r>
                <a:rPr lang="en-GB" sz="1600" dirty="0" err="1">
                  <a:solidFill>
                    <a:schemeClr val="tx1"/>
                  </a:solidFill>
                  <a:latin typeface="Manrope" panose="020B0604020202020204" charset="0"/>
                </a:rPr>
                <a:t>Kazi</a:t>
              </a:r>
              <a:r>
                <a:rPr lang="en-GB" sz="1600" dirty="0">
                  <a:solidFill>
                    <a:schemeClr val="tx1"/>
                  </a:solidFill>
                  <a:latin typeface="Manrope" panose="020B0604020202020204" charset="0"/>
                </a:rPr>
                <a:t> Zafar Ahmed back in the late 1900s and there are also some powerful political leaders in the present and they're known as AKM </a:t>
              </a:r>
              <a:r>
                <a:rPr lang="en-GB" sz="1600" dirty="0" err="1">
                  <a:solidFill>
                    <a:schemeClr val="tx1"/>
                  </a:solidFill>
                  <a:latin typeface="Manrope" panose="020B0604020202020204" charset="0"/>
                </a:rPr>
                <a:t>Bahauddin</a:t>
              </a:r>
              <a:r>
                <a:rPr lang="en-GB" sz="1600" dirty="0">
                  <a:solidFill>
                    <a:schemeClr val="tx1"/>
                  </a:solidFill>
                  <a:latin typeface="Manrope" panose="020B0604020202020204" charset="0"/>
                </a:rPr>
                <a:t> </a:t>
              </a:r>
              <a:r>
                <a:rPr lang="en-GB" sz="1600" dirty="0" err="1">
                  <a:solidFill>
                    <a:schemeClr val="tx1"/>
                  </a:solidFill>
                  <a:latin typeface="Manrope" panose="020B0604020202020204" charset="0"/>
                </a:rPr>
                <a:t>Bahar</a:t>
              </a:r>
              <a:r>
                <a:rPr lang="en-GB" sz="1600" dirty="0">
                  <a:solidFill>
                    <a:schemeClr val="tx1"/>
                  </a:solidFill>
                  <a:latin typeface="Manrope" panose="020B0604020202020204" charset="0"/>
                </a:rPr>
                <a:t> who is the currently a member of parliament of Bangladesh.</a:t>
              </a:r>
            </a:p>
          </p:txBody>
        </p:sp>
        <p:pic>
          <p:nvPicPr>
            <p:cNvPr id="15" name="Google Shape;364;p32"/>
            <p:cNvPicPr preferRelativeResize="0">
              <a:picLocks/>
            </p:cNvPicPr>
            <p:nvPr/>
          </p:nvPicPr>
          <p:blipFill>
            <a:blip r:embed="rId4">
              <a:extLst>
                <a:ext uri="{28A0092B-C50C-407E-A947-70E740481C1C}">
                  <a14:useLocalDpi xmlns:a14="http://schemas.microsoft.com/office/drawing/2010/main" val="0"/>
                </a:ext>
              </a:extLst>
            </a:blip>
            <a:stretch>
              <a:fillRect/>
            </a:stretch>
          </p:blipFill>
          <p:spPr>
            <a:xfrm>
              <a:off x="5100403" y="544198"/>
              <a:ext cx="3680086" cy="3966014"/>
            </a:xfrm>
            <a:prstGeom prst="rect">
              <a:avLst/>
            </a:prstGeom>
            <a:ln>
              <a:noFill/>
            </a:ln>
            <a:effectLst>
              <a:softEdge rad="112500"/>
            </a:effectLst>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361;p32"/>
          <p:cNvSpPr txBox="1">
            <a:spLocks/>
          </p:cNvSpPr>
          <p:nvPr/>
        </p:nvSpPr>
        <p:spPr>
          <a:xfrm>
            <a:off x="182948" y="371334"/>
            <a:ext cx="3622751" cy="50792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000"/>
              <a:buFont typeface="Bebas Neue"/>
              <a:buNone/>
              <a:defRPr sz="60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9pPr>
          </a:lstStyle>
          <a:p>
            <a:r>
              <a:rPr lang="en-GB" sz="3000" dirty="0" smtClean="0"/>
              <a:t>Member of parliament</a:t>
            </a:r>
            <a:endParaRPr lang="en-US" sz="3000" dirty="0"/>
          </a:p>
        </p:txBody>
      </p:sp>
      <p:grpSp>
        <p:nvGrpSpPr>
          <p:cNvPr id="9" name="Google Shape;920;p33"/>
          <p:cNvGrpSpPr/>
          <p:nvPr/>
        </p:nvGrpSpPr>
        <p:grpSpPr>
          <a:xfrm>
            <a:off x="115492" y="180508"/>
            <a:ext cx="3489642" cy="742013"/>
            <a:chOff x="1219050" y="807375"/>
            <a:chExt cx="1081500" cy="1151700"/>
          </a:xfrm>
        </p:grpSpPr>
        <p:cxnSp>
          <p:nvCxnSpPr>
            <p:cNvPr id="10" name="Google Shape;921;p33"/>
            <p:cNvCxnSpPr/>
            <p:nvPr/>
          </p:nvCxnSpPr>
          <p:spPr>
            <a:xfrm>
              <a:off x="1219050" y="1959075"/>
              <a:ext cx="1081500" cy="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922;p33"/>
            <p:cNvCxnSpPr/>
            <p:nvPr/>
          </p:nvCxnSpPr>
          <p:spPr>
            <a:xfrm>
              <a:off x="1219050" y="807375"/>
              <a:ext cx="1081500" cy="0"/>
            </a:xfrm>
            <a:prstGeom prst="straightConnector1">
              <a:avLst/>
            </a:prstGeom>
            <a:noFill/>
            <a:ln w="9525" cap="flat" cmpd="sng">
              <a:solidFill>
                <a:schemeClr val="dk1"/>
              </a:solidFill>
              <a:prstDash val="solid"/>
              <a:round/>
              <a:headEnd type="none" w="med" len="med"/>
              <a:tailEnd type="none" w="med" len="med"/>
            </a:ln>
          </p:spPr>
        </p:cxnSp>
      </p:grpSp>
      <p:grpSp>
        <p:nvGrpSpPr>
          <p:cNvPr id="6" name="Group 5"/>
          <p:cNvGrpSpPr/>
          <p:nvPr/>
        </p:nvGrpSpPr>
        <p:grpSpPr>
          <a:xfrm>
            <a:off x="304550" y="862315"/>
            <a:ext cx="8451724" cy="4208491"/>
            <a:chOff x="304550" y="862315"/>
            <a:chExt cx="8451724" cy="4208491"/>
          </a:xfrm>
        </p:grpSpPr>
        <p:cxnSp>
          <p:nvCxnSpPr>
            <p:cNvPr id="16" name="Elbow Connector 15"/>
            <p:cNvCxnSpPr/>
            <p:nvPr/>
          </p:nvCxnSpPr>
          <p:spPr>
            <a:xfrm flipV="1">
              <a:off x="2732872" y="1051991"/>
              <a:ext cx="3335908" cy="301878"/>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Elbow Connector 28"/>
            <p:cNvCxnSpPr/>
            <p:nvPr/>
          </p:nvCxnSpPr>
          <p:spPr>
            <a:xfrm>
              <a:off x="2336800" y="3268836"/>
              <a:ext cx="5403621" cy="204967"/>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Elbow Connector 43"/>
            <p:cNvCxnSpPr/>
            <p:nvPr/>
          </p:nvCxnSpPr>
          <p:spPr>
            <a:xfrm>
              <a:off x="2953657" y="3920441"/>
              <a:ext cx="3115123" cy="216411"/>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Elbow Connector 47"/>
            <p:cNvCxnSpPr/>
            <p:nvPr/>
          </p:nvCxnSpPr>
          <p:spPr>
            <a:xfrm>
              <a:off x="1923143" y="4541000"/>
              <a:ext cx="5820228" cy="190657"/>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Elbow Connector 60"/>
            <p:cNvCxnSpPr/>
            <p:nvPr/>
          </p:nvCxnSpPr>
          <p:spPr>
            <a:xfrm>
              <a:off x="2189302" y="1965358"/>
              <a:ext cx="5551119" cy="92365"/>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Elbow Connector 64"/>
            <p:cNvCxnSpPr/>
            <p:nvPr/>
          </p:nvCxnSpPr>
          <p:spPr>
            <a:xfrm>
              <a:off x="2336800" y="2616723"/>
              <a:ext cx="3731980" cy="205475"/>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304550" y="862315"/>
              <a:ext cx="8451724" cy="4208491"/>
              <a:chOff x="304550" y="862315"/>
              <a:chExt cx="8451724" cy="4208491"/>
            </a:xfrm>
          </p:grpSpPr>
          <p:sp>
            <p:nvSpPr>
              <p:cNvPr id="14" name="Rectangle 13"/>
              <p:cNvSpPr/>
              <p:nvPr/>
            </p:nvSpPr>
            <p:spPr>
              <a:xfrm>
                <a:off x="304550" y="1100488"/>
                <a:ext cx="6492240" cy="3970318"/>
              </a:xfrm>
              <a:prstGeom prst="rect">
                <a:avLst/>
              </a:prstGeom>
            </p:spPr>
            <p:txBody>
              <a:bodyPr wrap="square">
                <a:spAutoFit/>
              </a:bodyPr>
              <a:lstStyle/>
              <a:p>
                <a:pPr marL="285750" indent="-285750">
                  <a:lnSpc>
                    <a:spcPct val="150000"/>
                  </a:lnSpc>
                  <a:buClr>
                    <a:schemeClr val="tx1"/>
                  </a:buClr>
                  <a:buFont typeface="Wingdings" panose="05000000000000000000" pitchFamily="2" charset="2"/>
                  <a:buChar char="Ø"/>
                </a:pPr>
                <a:r>
                  <a:rPr lang="en-GB" b="1" dirty="0" smtClean="0">
                    <a:solidFill>
                      <a:schemeClr val="tx1"/>
                    </a:solidFill>
                    <a:latin typeface="Trebuchet MS" panose="020B0603020202020204" pitchFamily="34" charset="0"/>
                    <a:ea typeface="Tahoma" panose="020B0604030504040204" pitchFamily="34" charset="0"/>
                  </a:rPr>
                  <a:t>A. H. M. Mustafa Kamal</a:t>
                </a:r>
                <a:endParaRPr lang="en-US" b="1" dirty="0" smtClean="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a:lnSpc>
                    <a:spcPct val="150000"/>
                  </a:lnSpc>
                  <a:buClr>
                    <a:schemeClr val="tx1"/>
                  </a:buClr>
                </a:pPr>
                <a:r>
                  <a:rPr lang="en-US"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Cumilla-10</a:t>
                </a:r>
              </a:p>
              <a:p>
                <a:pPr marL="285750" indent="-285750">
                  <a:lnSpc>
                    <a:spcPct val="150000"/>
                  </a:lnSpc>
                  <a:buClr>
                    <a:schemeClr val="tx1"/>
                  </a:buClr>
                  <a:buFont typeface="Wingdings" panose="05000000000000000000" pitchFamily="2" charset="2"/>
                  <a:buChar char="Ø"/>
                </a:pPr>
                <a:r>
                  <a:rPr lang="en-GB" b="1" dirty="0" err="1" smtClean="0">
                    <a:solidFill>
                      <a:schemeClr val="tx1"/>
                    </a:solidFill>
                    <a:latin typeface="Trebuchet MS" panose="020B0603020202020204" pitchFamily="34" charset="0"/>
                    <a:ea typeface="Tahoma" panose="020B0604030504040204" pitchFamily="34" charset="0"/>
                  </a:rPr>
                  <a:t>Pran</a:t>
                </a:r>
                <a:r>
                  <a:rPr lang="en-GB" b="1" dirty="0" smtClean="0">
                    <a:solidFill>
                      <a:schemeClr val="tx1"/>
                    </a:solidFill>
                    <a:latin typeface="Trebuchet MS" panose="020B0603020202020204" pitchFamily="34" charset="0"/>
                    <a:ea typeface="Tahoma" panose="020B0604030504040204" pitchFamily="34" charset="0"/>
                  </a:rPr>
                  <a:t> Gopal </a:t>
                </a:r>
                <a:r>
                  <a:rPr lang="en-GB" b="1" dirty="0" err="1" smtClean="0">
                    <a:solidFill>
                      <a:schemeClr val="tx1"/>
                    </a:solidFill>
                    <a:latin typeface="Trebuchet MS" panose="020B0603020202020204" pitchFamily="34" charset="0"/>
                    <a:ea typeface="Tahoma" panose="020B0604030504040204" pitchFamily="34" charset="0"/>
                  </a:rPr>
                  <a:t>Datta</a:t>
                </a:r>
                <a:r>
                  <a:rPr lang="en-GB" b="1" dirty="0" smtClean="0">
                    <a:solidFill>
                      <a:schemeClr val="tx1"/>
                    </a:solidFill>
                    <a:latin typeface="Trebuchet MS" panose="020B0603020202020204" pitchFamily="34" charset="0"/>
                    <a:ea typeface="Tahoma" panose="020B0604030504040204" pitchFamily="34" charset="0"/>
                  </a:rPr>
                  <a:t> </a:t>
                </a:r>
                <a:endParaRPr lang="en-GB" b="1" dirty="0" smtClean="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a:lnSpc>
                    <a:spcPct val="150000"/>
                  </a:lnSpc>
                  <a:buClr>
                    <a:schemeClr val="tx1"/>
                  </a:buClr>
                </a:pP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 Cumilla-7</a:t>
                </a:r>
              </a:p>
              <a:p>
                <a:pPr marL="285750" indent="-285750">
                  <a:lnSpc>
                    <a:spcPct val="150000"/>
                  </a:lnSpc>
                  <a:buClr>
                    <a:schemeClr val="tx1"/>
                  </a:buClr>
                  <a:buFont typeface="Wingdings" panose="05000000000000000000" pitchFamily="2" charset="2"/>
                  <a:buChar char="Ø"/>
                </a:pPr>
                <a:r>
                  <a:rPr lang="en-GB" b="1" dirty="0" smtClean="0">
                    <a:solidFill>
                      <a:schemeClr val="tx1"/>
                    </a:solidFill>
                    <a:latin typeface="Trebuchet MS" panose="020B0603020202020204" pitchFamily="34" charset="0"/>
                  </a:rPr>
                  <a:t>A. K. M. </a:t>
                </a:r>
                <a:r>
                  <a:rPr lang="en-GB" b="1" dirty="0" err="1" smtClean="0">
                    <a:solidFill>
                      <a:schemeClr val="tx1"/>
                    </a:solidFill>
                    <a:latin typeface="Trebuchet MS" panose="020B0603020202020204" pitchFamily="34" charset="0"/>
                  </a:rPr>
                  <a:t>Bahauddin</a:t>
                </a:r>
                <a:endParaRPr lang="en-US" b="1" dirty="0" smtClean="0">
                  <a:solidFill>
                    <a:schemeClr val="tx1"/>
                  </a:solidFill>
                  <a:latin typeface="Trebuchet MS" panose="020B0603020202020204" pitchFamily="34" charset="0"/>
                </a:endParaRPr>
              </a:p>
              <a:p>
                <a:pPr>
                  <a:lnSpc>
                    <a:spcPct val="150000"/>
                  </a:lnSpc>
                  <a:buClr>
                    <a:schemeClr val="tx1"/>
                  </a:buClr>
                </a:pP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 Cumilla-6</a:t>
                </a:r>
                <a:endParaRPr lang="en-GB" dirty="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marL="285750" indent="-285750">
                  <a:lnSpc>
                    <a:spcPct val="150000"/>
                  </a:lnSpc>
                  <a:buClr>
                    <a:schemeClr val="tx1"/>
                  </a:buClr>
                  <a:buFont typeface="Wingdings" panose="05000000000000000000" pitchFamily="2" charset="2"/>
                  <a:buChar char="Ø"/>
                </a:pPr>
                <a:r>
                  <a:rPr lang="en-GB" b="1" dirty="0" err="1" smtClean="0">
                    <a:solidFill>
                      <a:schemeClr val="tx1"/>
                    </a:solidFill>
                    <a:latin typeface="Trebuchet MS" panose="020B0603020202020204" pitchFamily="34" charset="0"/>
                    <a:ea typeface="Tahoma" panose="020B0604030504040204" pitchFamily="34" charset="0"/>
                  </a:rPr>
                  <a:t>Abul</a:t>
                </a:r>
                <a:r>
                  <a:rPr lang="en-GB" b="1" dirty="0" smtClean="0">
                    <a:solidFill>
                      <a:schemeClr val="tx1"/>
                    </a:solidFill>
                    <a:latin typeface="Trebuchet MS" panose="020B0603020202020204" pitchFamily="34" charset="0"/>
                    <a:ea typeface="Tahoma" panose="020B0604030504040204" pitchFamily="34" charset="0"/>
                  </a:rPr>
                  <a:t> Hashem Khan</a:t>
                </a:r>
                <a:endParaRPr lang="en-US" b="1" dirty="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a:lnSpc>
                    <a:spcPct val="150000"/>
                  </a:lnSpc>
                  <a:buClr>
                    <a:schemeClr val="tx1"/>
                  </a:buClr>
                </a:pPr>
                <a:r>
                  <a:rPr lang="en-US" b="1"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GB"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Cumilla-5</a:t>
                </a:r>
                <a:endParaRPr lang="en-GB" dirty="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marL="285750" indent="-285750">
                  <a:lnSpc>
                    <a:spcPct val="150000"/>
                  </a:lnSpc>
                  <a:buClr>
                    <a:schemeClr val="tx1"/>
                  </a:buClr>
                  <a:buFont typeface="Wingdings" panose="05000000000000000000" pitchFamily="2" charset="2"/>
                  <a:buChar char="Ø"/>
                </a:pPr>
                <a:r>
                  <a:rPr lang="en-GB" b="1" dirty="0" err="1" smtClean="0">
                    <a:solidFill>
                      <a:schemeClr val="tx1"/>
                    </a:solidFill>
                    <a:latin typeface="Trebuchet MS" panose="020B0603020202020204" pitchFamily="34" charset="0"/>
                  </a:rPr>
                  <a:t>Razee</a:t>
                </a:r>
                <a:r>
                  <a:rPr lang="en-GB" b="1" dirty="0" smtClean="0">
                    <a:solidFill>
                      <a:schemeClr val="tx1"/>
                    </a:solidFill>
                    <a:latin typeface="Trebuchet MS" panose="020B0603020202020204" pitchFamily="34" charset="0"/>
                  </a:rPr>
                  <a:t> Mohammad </a:t>
                </a:r>
                <a:r>
                  <a:rPr lang="en-GB" b="1" dirty="0" err="1" smtClean="0">
                    <a:solidFill>
                      <a:schemeClr val="tx1"/>
                    </a:solidFill>
                    <a:latin typeface="Trebuchet MS" panose="020B0603020202020204" pitchFamily="34" charset="0"/>
                  </a:rPr>
                  <a:t>Fakhrul</a:t>
                </a:r>
                <a:endParaRPr lang="en-US" b="1" dirty="0" smtClean="0">
                  <a:solidFill>
                    <a:schemeClr val="tx1"/>
                  </a:solidFill>
                  <a:latin typeface="Trebuchet MS" panose="020B0603020202020204" pitchFamily="34" charset="0"/>
                </a:endParaRPr>
              </a:p>
              <a:p>
                <a:pPr>
                  <a:lnSpc>
                    <a:spcPct val="150000"/>
                  </a:lnSpc>
                  <a:buClr>
                    <a:schemeClr val="tx1"/>
                  </a:buClr>
                </a:pP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 Cumilla-4</a:t>
                </a:r>
              </a:p>
              <a:p>
                <a:pPr marL="285750" indent="-285750">
                  <a:lnSpc>
                    <a:spcPct val="150000"/>
                  </a:lnSpc>
                  <a:buClr>
                    <a:schemeClr val="tx1"/>
                  </a:buClr>
                  <a:buFont typeface="Wingdings" panose="05000000000000000000" pitchFamily="2" charset="2"/>
                  <a:buChar char="Ø"/>
                </a:pPr>
                <a:r>
                  <a:rPr lang="en-GB" b="1" dirty="0" err="1" smtClean="0">
                    <a:solidFill>
                      <a:schemeClr val="tx1"/>
                    </a:solidFill>
                    <a:latin typeface="Trebuchet MS" panose="020B0603020202020204" pitchFamily="34" charset="0"/>
                    <a:ea typeface="Tahoma" panose="020B0604030504040204" pitchFamily="34" charset="0"/>
                  </a:rPr>
                  <a:t>Selima</a:t>
                </a:r>
                <a:r>
                  <a:rPr lang="en-GB" b="1" dirty="0" smtClean="0">
                    <a:solidFill>
                      <a:schemeClr val="tx1"/>
                    </a:solidFill>
                    <a:latin typeface="Trebuchet MS" panose="020B0603020202020204" pitchFamily="34" charset="0"/>
                    <a:ea typeface="Tahoma" panose="020B0604030504040204" pitchFamily="34" charset="0"/>
                  </a:rPr>
                  <a:t> Ahmad</a:t>
                </a:r>
                <a:endParaRPr lang="en-US" b="1" dirty="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a:lnSpc>
                    <a:spcPct val="150000"/>
                  </a:lnSpc>
                  <a:buClr>
                    <a:schemeClr val="tx1"/>
                  </a:buClr>
                </a:pP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 Cumilla-2</a:t>
                </a:r>
                <a:endParaRPr lang="en-GB" dirty="0">
                  <a:solidFill>
                    <a:schemeClr val="tx1"/>
                  </a:solidFill>
                  <a:latin typeface="Trebuchet MS" panose="020B0603020202020204" pitchFamily="34" charset="0"/>
                  <a:ea typeface="Tahoma" panose="020B0604030504040204" pitchFamily="34" charset="0"/>
                  <a:cs typeface="Tahoma" panose="020B0604030504040204" pitchFamily="34" charset="0"/>
                </a:endParaRPr>
              </a:p>
            </p:txBody>
          </p:sp>
          <p:pic>
            <p:nvPicPr>
              <p:cNvPr id="68" name="Picture 6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79081" y="2368489"/>
                <a:ext cx="743872" cy="84651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9" name="Picture 6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92990" y="2966022"/>
                <a:ext cx="763284" cy="84397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0" name="Picture 6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92990" y="4149226"/>
                <a:ext cx="763283" cy="88795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2" name="Picture 7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56238" y="3725064"/>
                <a:ext cx="766003" cy="86813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40231" y="862315"/>
                <a:ext cx="787301" cy="84309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 name="Picture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992989" y="1611086"/>
                <a:ext cx="763284" cy="85634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grpSp>
    </p:spTree>
    <p:extLst>
      <p:ext uri="{BB962C8B-B14F-4D97-AF65-F5344CB8AC3E}">
        <p14:creationId xmlns:p14="http://schemas.microsoft.com/office/powerpoint/2010/main" val="734677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Google Shape;361;p32"/>
          <p:cNvSpPr txBox="1">
            <a:spLocks/>
          </p:cNvSpPr>
          <p:nvPr/>
        </p:nvSpPr>
        <p:spPr>
          <a:xfrm>
            <a:off x="259701" y="396124"/>
            <a:ext cx="3622751" cy="50792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000"/>
              <a:buFont typeface="Bebas Neue"/>
              <a:buNone/>
              <a:defRPr sz="60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9pPr>
          </a:lstStyle>
          <a:p>
            <a:r>
              <a:rPr lang="en-GB" sz="3000" smtClean="0"/>
              <a:t>Economy</a:t>
            </a:r>
            <a:endParaRPr lang="en-US" sz="3000" dirty="0"/>
          </a:p>
        </p:txBody>
      </p:sp>
      <p:grpSp>
        <p:nvGrpSpPr>
          <p:cNvPr id="10" name="Google Shape;920;p33"/>
          <p:cNvGrpSpPr/>
          <p:nvPr/>
        </p:nvGrpSpPr>
        <p:grpSpPr>
          <a:xfrm>
            <a:off x="115492" y="209863"/>
            <a:ext cx="3489642" cy="742013"/>
            <a:chOff x="1219050" y="807375"/>
            <a:chExt cx="1081500" cy="1151700"/>
          </a:xfrm>
        </p:grpSpPr>
        <p:cxnSp>
          <p:nvCxnSpPr>
            <p:cNvPr id="11" name="Google Shape;921;p33"/>
            <p:cNvCxnSpPr/>
            <p:nvPr/>
          </p:nvCxnSpPr>
          <p:spPr>
            <a:xfrm>
              <a:off x="1219050" y="1959075"/>
              <a:ext cx="10815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922;p33"/>
            <p:cNvCxnSpPr/>
            <p:nvPr/>
          </p:nvCxnSpPr>
          <p:spPr>
            <a:xfrm>
              <a:off x="1219050" y="807375"/>
              <a:ext cx="1081500" cy="0"/>
            </a:xfrm>
            <a:prstGeom prst="straightConnector1">
              <a:avLst/>
            </a:prstGeom>
            <a:noFill/>
            <a:ln w="9525" cap="flat" cmpd="sng">
              <a:solidFill>
                <a:schemeClr val="dk1"/>
              </a:solidFill>
              <a:prstDash val="solid"/>
              <a:round/>
              <a:headEnd type="none" w="med" len="med"/>
              <a:tailEnd type="none" w="med" len="med"/>
            </a:ln>
          </p:spPr>
        </p:cxnSp>
      </p:grpSp>
      <p:sp>
        <p:nvSpPr>
          <p:cNvPr id="13" name="Rectangle 12"/>
          <p:cNvSpPr/>
          <p:nvPr/>
        </p:nvSpPr>
        <p:spPr>
          <a:xfrm>
            <a:off x="188581" y="1287955"/>
            <a:ext cx="4964371" cy="3323987"/>
          </a:xfrm>
          <a:prstGeom prst="rect">
            <a:avLst/>
          </a:prstGeom>
        </p:spPr>
        <p:txBody>
          <a:bodyPr wrap="square">
            <a:spAutoFit/>
          </a:bodyPr>
          <a:lstStyle/>
          <a:p>
            <a:r>
              <a:rPr lang="en-US" dirty="0">
                <a:solidFill>
                  <a:schemeClr val="tx1"/>
                </a:solidFill>
              </a:rPr>
              <a:t>The Economic situation in </a:t>
            </a:r>
            <a:r>
              <a:rPr lang="en-US" dirty="0" err="1">
                <a:solidFill>
                  <a:schemeClr val="tx1"/>
                </a:solidFill>
              </a:rPr>
              <a:t>Cumilla</a:t>
            </a:r>
            <a:r>
              <a:rPr lang="en-US" dirty="0">
                <a:solidFill>
                  <a:schemeClr val="tx1"/>
                </a:solidFill>
              </a:rPr>
              <a:t> is pretty moderate and is better off than most other major cities in Bangladesh, which is evident in its well-off economy. </a:t>
            </a:r>
            <a:endParaRPr lang="en-US" dirty="0" smtClean="0">
              <a:solidFill>
                <a:schemeClr val="tx1"/>
              </a:solidFill>
            </a:endParaRPr>
          </a:p>
          <a:p>
            <a:endParaRPr lang="en-GB" dirty="0" smtClean="0">
              <a:solidFill>
                <a:schemeClr val="tx1"/>
              </a:solidFill>
            </a:endParaRPr>
          </a:p>
          <a:p>
            <a:endParaRPr lang="en-GB" dirty="0">
              <a:solidFill>
                <a:schemeClr val="tx1"/>
              </a:solidFill>
            </a:endParaRPr>
          </a:p>
          <a:p>
            <a:pPr marL="285750" indent="-285750">
              <a:buClr>
                <a:schemeClr val="tx1"/>
              </a:buClr>
              <a:buFont typeface="Wingdings" panose="05000000000000000000" pitchFamily="2" charset="2"/>
              <a:buChar char="v"/>
            </a:pPr>
            <a:r>
              <a:rPr lang="en-US" dirty="0" err="1">
                <a:solidFill>
                  <a:schemeClr val="tx1"/>
                </a:solidFill>
              </a:rPr>
              <a:t>Cumilla's</a:t>
            </a:r>
            <a:r>
              <a:rPr lang="en-US" dirty="0">
                <a:solidFill>
                  <a:schemeClr val="tx1"/>
                </a:solidFill>
              </a:rPr>
              <a:t> economy has flourished through trade and cottage industries, especially the ‘</a:t>
            </a:r>
            <a:r>
              <a:rPr lang="en-US" dirty="0" err="1">
                <a:solidFill>
                  <a:schemeClr val="tx1"/>
                </a:solidFill>
              </a:rPr>
              <a:t>Khadi</a:t>
            </a:r>
            <a:r>
              <a:rPr lang="en-US" dirty="0">
                <a:solidFill>
                  <a:schemeClr val="tx1"/>
                </a:solidFill>
              </a:rPr>
              <a:t>’ textile. which is famous all over the country. The production and trade of </a:t>
            </a:r>
            <a:r>
              <a:rPr lang="en-US" dirty="0" err="1">
                <a:solidFill>
                  <a:schemeClr val="tx1"/>
                </a:solidFill>
              </a:rPr>
              <a:t>Khadi</a:t>
            </a:r>
            <a:r>
              <a:rPr lang="en-US" dirty="0">
                <a:solidFill>
                  <a:schemeClr val="tx1"/>
                </a:solidFill>
              </a:rPr>
              <a:t> textiles have gained popularity throughout the country, contributing to the district's economic prosperity.</a:t>
            </a:r>
          </a:p>
          <a:p>
            <a:pPr marL="285750" indent="-285750">
              <a:buClr>
                <a:schemeClr val="tx1"/>
              </a:buClr>
              <a:buFont typeface="Wingdings" panose="05000000000000000000" pitchFamily="2" charset="2"/>
              <a:buChar char="v"/>
            </a:pPr>
            <a:endParaRPr lang="en-US" dirty="0">
              <a:solidFill>
                <a:schemeClr val="tx1"/>
              </a:solidFill>
            </a:endParaRPr>
          </a:p>
          <a:p>
            <a:pPr marL="285750" indent="-285750">
              <a:buClr>
                <a:schemeClr val="tx1"/>
              </a:buClr>
              <a:buFont typeface="Wingdings" panose="05000000000000000000" pitchFamily="2" charset="2"/>
              <a:buChar char="v"/>
            </a:pPr>
            <a:r>
              <a:rPr lang="en-US" dirty="0">
                <a:solidFill>
                  <a:schemeClr val="tx1"/>
                </a:solidFill>
              </a:rPr>
              <a:t>Lastly, </a:t>
            </a:r>
            <a:r>
              <a:rPr lang="en-US" dirty="0" err="1">
                <a:solidFill>
                  <a:schemeClr val="tx1"/>
                </a:solidFill>
              </a:rPr>
              <a:t>Cumilla's</a:t>
            </a:r>
            <a:r>
              <a:rPr lang="en-US" dirty="0">
                <a:solidFill>
                  <a:schemeClr val="tx1"/>
                </a:solidFill>
              </a:rPr>
              <a:t> economy benefits from its agricultural strength, export-oriented industries, and thriving trade and cottage industries. </a:t>
            </a:r>
            <a:endParaRPr lang="en-GB" dirty="0">
              <a:solidFill>
                <a:schemeClr val="tx1"/>
              </a:solidFill>
              <a:latin typeface="Trebuchet MS" panose="020B0603020202020204" pitchFamily="34" charset="0"/>
              <a:ea typeface="Tahoma" panose="020B0604030504040204" pitchFamily="34" charset="0"/>
              <a:cs typeface="Tahoma" panose="020B0604030504040204" pitchFamily="34" charset="0"/>
            </a:endParaRPr>
          </a:p>
          <a:p>
            <a:endParaRPr lang="en-US" dirty="0" smtClean="0">
              <a:solidFill>
                <a:schemeClr val="tx1"/>
              </a:solidFill>
            </a:endParaRPr>
          </a:p>
        </p:txBody>
      </p:sp>
      <p:pic>
        <p:nvPicPr>
          <p:cNvPr id="17" name="Google Shape;364;p32"/>
          <p:cNvPicPr preferRelativeResize="0">
            <a:picLocks noGrp="1"/>
          </p:cNvPicPr>
          <p:nvPr>
            <p:ph type="pic" idx="2"/>
          </p:nvPr>
        </p:nvPicPr>
        <p:blipFill>
          <a:blip r:embed="rId2">
            <a:extLst>
              <a:ext uri="{28A0092B-C50C-407E-A947-70E740481C1C}">
                <a14:useLocalDpi xmlns:a14="http://schemas.microsoft.com/office/drawing/2010/main" val="0"/>
              </a:ext>
            </a:extLst>
          </a:blip>
          <a:stretch>
            <a:fillRect/>
          </a:stretch>
        </p:blipFill>
        <p:spPr>
          <a:xfrm>
            <a:off x="5249889" y="1508081"/>
            <a:ext cx="3792511" cy="2883733"/>
          </a:xfrm>
          <a:prstGeom prst="rect">
            <a:avLst/>
          </a:prstGeom>
          <a:ln>
            <a:noFill/>
          </a:ln>
          <a:effectLst>
            <a:softEdge rad="112500"/>
          </a:effectLst>
        </p:spPr>
      </p:pic>
    </p:spTree>
    <p:extLst>
      <p:ext uri="{BB962C8B-B14F-4D97-AF65-F5344CB8AC3E}">
        <p14:creationId xmlns:p14="http://schemas.microsoft.com/office/powerpoint/2010/main" val="1741850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1000"/>
                                        <p:tgtEl>
                                          <p:spTgt spid="17"/>
                                        </p:tgtEl>
                                      </p:cBhvr>
                                    </p:animEffect>
                                    <p:anim calcmode="lin" valueType="num">
                                      <p:cBhvr>
                                        <p:cTn id="13" dur="1000" fill="hold"/>
                                        <p:tgtEl>
                                          <p:spTgt spid="17"/>
                                        </p:tgtEl>
                                        <p:attrNameLst>
                                          <p:attrName>ppt_x</p:attrName>
                                        </p:attrNameLst>
                                      </p:cBhvr>
                                      <p:tavLst>
                                        <p:tav tm="0">
                                          <p:val>
                                            <p:strVal val="#ppt_x"/>
                                          </p:val>
                                        </p:tav>
                                        <p:tav tm="100000">
                                          <p:val>
                                            <p:strVal val="#ppt_x"/>
                                          </p:val>
                                        </p:tav>
                                      </p:tavLst>
                                    </p:anim>
                                    <p:anim calcmode="lin" valueType="num">
                                      <p:cBhvr>
                                        <p:cTn id="14"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361;p32"/>
          <p:cNvSpPr txBox="1">
            <a:spLocks/>
          </p:cNvSpPr>
          <p:nvPr/>
        </p:nvSpPr>
        <p:spPr>
          <a:xfrm>
            <a:off x="182948" y="371334"/>
            <a:ext cx="3622751" cy="50792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000"/>
              <a:buFont typeface="Bebas Neue"/>
              <a:buNone/>
              <a:defRPr sz="60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9pPr>
          </a:lstStyle>
          <a:p>
            <a:r>
              <a:rPr lang="en-GB" sz="3000" dirty="0" smtClean="0"/>
              <a:t>Archaeological site</a:t>
            </a:r>
            <a:endParaRPr lang="en-US" sz="3000" dirty="0"/>
          </a:p>
        </p:txBody>
      </p:sp>
      <p:grpSp>
        <p:nvGrpSpPr>
          <p:cNvPr id="8" name="Google Shape;920;p33"/>
          <p:cNvGrpSpPr/>
          <p:nvPr/>
        </p:nvGrpSpPr>
        <p:grpSpPr>
          <a:xfrm>
            <a:off x="115492" y="180508"/>
            <a:ext cx="3489642" cy="742013"/>
            <a:chOff x="1219050" y="807375"/>
            <a:chExt cx="1081500" cy="1151700"/>
          </a:xfrm>
        </p:grpSpPr>
        <p:cxnSp>
          <p:nvCxnSpPr>
            <p:cNvPr id="9" name="Google Shape;921;p33"/>
            <p:cNvCxnSpPr/>
            <p:nvPr/>
          </p:nvCxnSpPr>
          <p:spPr>
            <a:xfrm>
              <a:off x="1219050" y="1959075"/>
              <a:ext cx="1081500" cy="0"/>
            </a:xfrm>
            <a:prstGeom prst="straightConnector1">
              <a:avLst/>
            </a:prstGeom>
            <a:noFill/>
            <a:ln w="9525" cap="flat" cmpd="sng">
              <a:solidFill>
                <a:schemeClr val="dk1"/>
              </a:solidFill>
              <a:prstDash val="solid"/>
              <a:round/>
              <a:headEnd type="none" w="med" len="med"/>
              <a:tailEnd type="none" w="med" len="med"/>
            </a:ln>
          </p:spPr>
        </p:cxnSp>
        <p:cxnSp>
          <p:nvCxnSpPr>
            <p:cNvPr id="10" name="Google Shape;922;p33"/>
            <p:cNvCxnSpPr/>
            <p:nvPr/>
          </p:nvCxnSpPr>
          <p:spPr>
            <a:xfrm>
              <a:off x="1219050" y="807375"/>
              <a:ext cx="1081500" cy="0"/>
            </a:xfrm>
            <a:prstGeom prst="straightConnector1">
              <a:avLst/>
            </a:prstGeom>
            <a:noFill/>
            <a:ln w="9525" cap="flat" cmpd="sng">
              <a:solidFill>
                <a:schemeClr val="dk1"/>
              </a:solidFill>
              <a:prstDash val="solid"/>
              <a:round/>
              <a:headEnd type="none" w="med" len="med"/>
              <a:tailEnd type="none" w="med" len="med"/>
            </a:ln>
          </p:spPr>
        </p:cxnSp>
      </p:grpSp>
      <p:sp>
        <p:nvSpPr>
          <p:cNvPr id="15" name="Rectangle 14"/>
          <p:cNvSpPr/>
          <p:nvPr/>
        </p:nvSpPr>
        <p:spPr>
          <a:xfrm>
            <a:off x="307298" y="1036497"/>
            <a:ext cx="8499423" cy="738664"/>
          </a:xfrm>
          <a:prstGeom prst="rect">
            <a:avLst/>
          </a:prstGeom>
        </p:spPr>
        <p:txBody>
          <a:bodyPr wrap="square">
            <a:spAutoFit/>
          </a:bodyPr>
          <a:lstStyle/>
          <a:p>
            <a:pPr algn="just"/>
            <a:r>
              <a:rPr lang="en-GB" dirty="0" err="1" smtClean="0">
                <a:solidFill>
                  <a:schemeClr val="tx1"/>
                </a:solidFill>
              </a:rPr>
              <a:t>Cumilla</a:t>
            </a:r>
            <a:r>
              <a:rPr lang="en-GB" dirty="0" smtClean="0">
                <a:solidFill>
                  <a:schemeClr val="tx1"/>
                </a:solidFill>
              </a:rPr>
              <a:t> </a:t>
            </a:r>
            <a:r>
              <a:rPr lang="en-GB" dirty="0">
                <a:solidFill>
                  <a:schemeClr val="tx1"/>
                </a:solidFill>
              </a:rPr>
              <a:t>has no shortage of archaeological </a:t>
            </a:r>
            <a:r>
              <a:rPr lang="en-GB" dirty="0" smtClean="0">
                <a:solidFill>
                  <a:schemeClr val="tx1"/>
                </a:solidFill>
              </a:rPr>
              <a:t>sties. They </a:t>
            </a:r>
            <a:r>
              <a:rPr lang="en-GB" dirty="0">
                <a:solidFill>
                  <a:schemeClr val="tx1"/>
                </a:solidFill>
              </a:rPr>
              <a:t>are the </a:t>
            </a:r>
            <a:r>
              <a:rPr lang="en-GB" dirty="0" err="1">
                <a:solidFill>
                  <a:schemeClr val="tx1"/>
                </a:solidFill>
              </a:rPr>
              <a:t>Comilla</a:t>
            </a:r>
            <a:r>
              <a:rPr lang="en-GB" dirty="0">
                <a:solidFill>
                  <a:schemeClr val="tx1"/>
                </a:solidFill>
              </a:rPr>
              <a:t> </a:t>
            </a:r>
            <a:r>
              <a:rPr lang="en-GB" dirty="0" err="1">
                <a:solidFill>
                  <a:schemeClr val="tx1"/>
                </a:solidFill>
              </a:rPr>
              <a:t>Jagannath</a:t>
            </a:r>
            <a:r>
              <a:rPr lang="en-GB" dirty="0">
                <a:solidFill>
                  <a:schemeClr val="tx1"/>
                </a:solidFill>
              </a:rPr>
              <a:t> Temple and </a:t>
            </a:r>
            <a:r>
              <a:rPr lang="en-GB" dirty="0" err="1">
                <a:solidFill>
                  <a:schemeClr val="tx1"/>
                </a:solidFill>
              </a:rPr>
              <a:t>Shalban</a:t>
            </a:r>
            <a:r>
              <a:rPr lang="en-GB" dirty="0">
                <a:solidFill>
                  <a:schemeClr val="tx1"/>
                </a:solidFill>
              </a:rPr>
              <a:t> </a:t>
            </a:r>
            <a:r>
              <a:rPr lang="en-GB" dirty="0" err="1" smtClean="0">
                <a:solidFill>
                  <a:schemeClr val="tx1"/>
                </a:solidFill>
              </a:rPr>
              <a:t>Vihara</a:t>
            </a:r>
            <a:r>
              <a:rPr lang="en-GB" dirty="0" smtClean="0">
                <a:solidFill>
                  <a:schemeClr val="tx1"/>
                </a:solidFill>
              </a:rPr>
              <a:t> </a:t>
            </a:r>
            <a:r>
              <a:rPr lang="en-GB" dirty="0">
                <a:solidFill>
                  <a:schemeClr val="tx1"/>
                </a:solidFill>
              </a:rPr>
              <a:t>which is in </a:t>
            </a:r>
            <a:r>
              <a:rPr lang="en-GB" dirty="0" err="1">
                <a:solidFill>
                  <a:schemeClr val="tx1"/>
                </a:solidFill>
              </a:rPr>
              <a:t>Moinamoti</a:t>
            </a:r>
            <a:r>
              <a:rPr lang="en-GB" dirty="0">
                <a:solidFill>
                  <a:schemeClr val="tx1"/>
                </a:solidFill>
              </a:rPr>
              <a:t>, these ruins are located in the middle of the </a:t>
            </a:r>
            <a:r>
              <a:rPr lang="en-GB" dirty="0" err="1">
                <a:solidFill>
                  <a:schemeClr val="tx1"/>
                </a:solidFill>
              </a:rPr>
              <a:t>Lalmai</a:t>
            </a:r>
            <a:r>
              <a:rPr lang="en-GB" dirty="0">
                <a:solidFill>
                  <a:schemeClr val="tx1"/>
                </a:solidFill>
              </a:rPr>
              <a:t> hills ridge and these ruins dates is so old that it dates back to the 7th century.</a:t>
            </a:r>
          </a:p>
        </p:txBody>
      </p:sp>
      <p:sp>
        <p:nvSpPr>
          <p:cNvPr id="17" name="Rectangle 16"/>
          <p:cNvSpPr/>
          <p:nvPr/>
        </p:nvSpPr>
        <p:spPr>
          <a:xfrm>
            <a:off x="307298" y="1730408"/>
            <a:ext cx="4406942" cy="1061829"/>
          </a:xfrm>
          <a:prstGeom prst="rect">
            <a:avLst/>
          </a:prstGeom>
        </p:spPr>
        <p:txBody>
          <a:bodyPr wrap="square">
            <a:spAutoFit/>
          </a:bodyPr>
          <a:lstStyle/>
          <a:p>
            <a:pPr marL="285750" indent="-285750">
              <a:lnSpc>
                <a:spcPct val="150000"/>
              </a:lnSpc>
              <a:buClr>
                <a:schemeClr val="tx1"/>
              </a:buClr>
              <a:buFont typeface="Wingdings" panose="05000000000000000000" pitchFamily="2" charset="2"/>
              <a:buChar char="Ø"/>
            </a:pPr>
            <a:r>
              <a:rPr lang="en-GB" b="1" dirty="0" err="1" smtClean="0">
                <a:solidFill>
                  <a:schemeClr val="tx1"/>
                </a:solidFill>
                <a:latin typeface="Trebuchet MS" panose="020B0603020202020204" pitchFamily="34" charset="0"/>
                <a:ea typeface="Tahoma" panose="020B0604030504040204" pitchFamily="34" charset="0"/>
              </a:rPr>
              <a:t>Shalban</a:t>
            </a:r>
            <a:r>
              <a:rPr lang="en-GB" b="1" dirty="0" smtClean="0">
                <a:solidFill>
                  <a:schemeClr val="tx1"/>
                </a:solidFill>
                <a:latin typeface="Trebuchet MS" panose="020B0603020202020204" pitchFamily="34" charset="0"/>
                <a:ea typeface="Tahoma" panose="020B0604030504040204" pitchFamily="34" charset="0"/>
              </a:rPr>
              <a:t> </a:t>
            </a:r>
            <a:r>
              <a:rPr lang="en-GB" b="1" dirty="0" err="1" smtClean="0">
                <a:solidFill>
                  <a:schemeClr val="tx1"/>
                </a:solidFill>
                <a:latin typeface="Trebuchet MS" panose="020B0603020202020204" pitchFamily="34" charset="0"/>
                <a:ea typeface="Tahoma" panose="020B0604030504040204" pitchFamily="34" charset="0"/>
              </a:rPr>
              <a:t>Vihara</a:t>
            </a:r>
            <a:endParaRPr lang="en-US" b="1" dirty="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a:lnSpc>
                <a:spcPct val="150000"/>
              </a:lnSpc>
              <a:buClr>
                <a:schemeClr val="tx1"/>
              </a:buClr>
            </a:pPr>
            <a:r>
              <a:rPr lang="en-US" b="1"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b="1" dirty="0">
                <a:solidFill>
                  <a:schemeClr val="tx1"/>
                </a:solidFill>
                <a:latin typeface="Trebuchet MS" panose="020B0603020202020204" pitchFamily="34" charset="0"/>
                <a:ea typeface="Tahoma" panose="020B0604030504040204" pitchFamily="34" charset="0"/>
                <a:cs typeface="Tahoma" panose="020B0604030504040204" pitchFamily="34" charset="0"/>
              </a:rPr>
              <a:t>-</a:t>
            </a:r>
            <a:r>
              <a:rPr lang="en-GB"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dirty="0">
                <a:solidFill>
                  <a:schemeClr val="tx1"/>
                </a:solidFill>
                <a:latin typeface="Trebuchet MS" panose="020B0603020202020204" pitchFamily="34" charset="0"/>
                <a:ea typeface="Tahoma" panose="020B0604030504040204" pitchFamily="34" charset="0"/>
                <a:cs typeface="Tahoma" panose="020B0604030504040204" pitchFamily="34" charset="0"/>
              </a:rPr>
              <a:t>The ruins are in the middle of </a:t>
            </a:r>
            <a:r>
              <a:rPr lang="en-US"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the </a:t>
            </a:r>
            <a:r>
              <a:rPr lang="en-US" dirty="0" err="1" smtClean="0">
                <a:solidFill>
                  <a:schemeClr val="tx1"/>
                </a:solidFill>
                <a:latin typeface="Trebuchet MS" panose="020B0603020202020204" pitchFamily="34" charset="0"/>
                <a:ea typeface="Tahoma" panose="020B0604030504040204" pitchFamily="34" charset="0"/>
                <a:cs typeface="Tahoma" panose="020B0604030504040204" pitchFamily="34" charset="0"/>
              </a:rPr>
              <a:t>Lalmai</a:t>
            </a:r>
            <a:r>
              <a:rPr lang="en-US"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dirty="0">
                <a:solidFill>
                  <a:schemeClr val="tx1"/>
                </a:solidFill>
                <a:latin typeface="Trebuchet MS" panose="020B0603020202020204" pitchFamily="34" charset="0"/>
                <a:ea typeface="Tahoma" panose="020B0604030504040204" pitchFamily="34" charset="0"/>
                <a:cs typeface="Tahoma" panose="020B0604030504040204" pitchFamily="34" charset="0"/>
              </a:rPr>
              <a:t>hills </a:t>
            </a:r>
            <a:endParaRPr lang="en-US" dirty="0" smtClean="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a:lnSpc>
                <a:spcPct val="150000"/>
              </a:lnSpc>
              <a:buClr>
                <a:schemeClr val="tx1"/>
              </a:buClr>
            </a:pPr>
            <a:r>
              <a:rPr lang="en-US"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ridge</a:t>
            </a:r>
            <a:r>
              <a:rPr lang="en-US" dirty="0">
                <a:solidFill>
                  <a:schemeClr val="tx1"/>
                </a:solidFill>
                <a:latin typeface="Trebuchet MS" panose="020B0603020202020204" pitchFamily="34" charset="0"/>
                <a:ea typeface="Tahoma" panose="020B0604030504040204" pitchFamily="34" charset="0"/>
                <a:cs typeface="Tahoma" panose="020B0604030504040204" pitchFamily="34" charset="0"/>
              </a:rPr>
              <a:t>, and these are of a 7th-century</a:t>
            </a:r>
            <a:endParaRPr lang="en-GB" dirty="0">
              <a:solidFill>
                <a:schemeClr val="tx1"/>
              </a:solidFill>
              <a:latin typeface="Trebuchet MS" panose="020B0603020202020204" pitchFamily="34" charset="0"/>
              <a:ea typeface="Tahoma" panose="020B0604030504040204" pitchFamily="34" charset="0"/>
              <a:cs typeface="Tahoma" panose="020B0604030504040204" pitchFamily="34" charset="0"/>
            </a:endParaRPr>
          </a:p>
        </p:txBody>
      </p:sp>
      <p:pic>
        <p:nvPicPr>
          <p:cNvPr id="2050" name="Picture 2" descr="Shalbon Bihar (শালবন বিহার) | Salban vihara (Sanskrit; Benga… | Flickr"/>
          <p:cNvPicPr>
            <a:picLocks noChangeAspect="1" noChangeArrowheads="1"/>
          </p:cNvPicPr>
          <p:nvPr/>
        </p:nvPicPr>
        <p:blipFill rotWithShape="1">
          <a:blip r:embed="rId2">
            <a:extLst>
              <a:ext uri="{28A0092B-C50C-407E-A947-70E740481C1C}">
                <a14:useLocalDpi xmlns:a14="http://schemas.microsoft.com/office/drawing/2010/main" val="0"/>
              </a:ext>
            </a:extLst>
          </a:blip>
          <a:srcRect t="12547" b="10890"/>
          <a:stretch/>
        </p:blipFill>
        <p:spPr bwMode="auto">
          <a:xfrm>
            <a:off x="933076" y="3076995"/>
            <a:ext cx="2672058" cy="1787149"/>
          </a:xfrm>
          <a:prstGeom prst="rect">
            <a:avLst/>
          </a:prstGeom>
          <a:noFill/>
          <a:ln w="76200">
            <a:solidFill>
              <a:schemeClr val="tx1"/>
            </a:solidFill>
          </a:ln>
          <a:extLst>
            <a:ext uri="{909E8E84-426E-40DD-AFC4-6F175D3DCCD1}">
              <a14:hiddenFill xmlns:a14="http://schemas.microsoft.com/office/drawing/2010/main">
                <a:solidFill>
                  <a:srgbClr val="FFFFFF"/>
                </a:solidFill>
              </a14:hiddenFill>
            </a:ext>
          </a:extLst>
        </p:spPr>
      </p:pic>
      <p:sp>
        <p:nvSpPr>
          <p:cNvPr id="11" name="Rectangle 10"/>
          <p:cNvSpPr/>
          <p:nvPr/>
        </p:nvSpPr>
        <p:spPr>
          <a:xfrm>
            <a:off x="4940258" y="1772322"/>
            <a:ext cx="3866463" cy="1061829"/>
          </a:xfrm>
          <a:prstGeom prst="rect">
            <a:avLst/>
          </a:prstGeom>
        </p:spPr>
        <p:txBody>
          <a:bodyPr wrap="square">
            <a:spAutoFit/>
          </a:bodyPr>
          <a:lstStyle/>
          <a:p>
            <a:pPr marL="285750" indent="-285750">
              <a:lnSpc>
                <a:spcPct val="150000"/>
              </a:lnSpc>
              <a:buClr>
                <a:schemeClr val="tx1"/>
              </a:buClr>
              <a:buFont typeface="Wingdings" panose="05000000000000000000" pitchFamily="2" charset="2"/>
              <a:buChar char="Ø"/>
            </a:pPr>
            <a:r>
              <a:rPr lang="en-GB" b="1" dirty="0" err="1">
                <a:solidFill>
                  <a:schemeClr val="tx1"/>
                </a:solidFill>
                <a:latin typeface="Trebuchet MS" panose="020B0603020202020204" pitchFamily="34" charset="0"/>
                <a:ea typeface="Tahoma" panose="020B0604030504040204" pitchFamily="34" charset="0"/>
              </a:rPr>
              <a:t>Dharmasagar</a:t>
            </a:r>
            <a:r>
              <a:rPr lang="en-US"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p>
          <a:p>
            <a:pPr>
              <a:lnSpc>
                <a:spcPct val="150000"/>
              </a:lnSpc>
              <a:buClr>
                <a:schemeClr val="tx1"/>
              </a:buClr>
            </a:pPr>
            <a:r>
              <a:rPr lang="en-US"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dirty="0">
                <a:solidFill>
                  <a:schemeClr val="tx1"/>
                </a:solidFill>
                <a:latin typeface="Trebuchet MS" panose="020B0603020202020204" pitchFamily="34" charset="0"/>
                <a:ea typeface="Tahoma" panose="020B0604030504040204" pitchFamily="34" charset="0"/>
                <a:cs typeface="Tahoma" panose="020B0604030504040204" pitchFamily="34" charset="0"/>
              </a:rPr>
              <a:t>The pond was dug by the </a:t>
            </a:r>
            <a:r>
              <a:rPr lang="en-US"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Tripura king    </a:t>
            </a:r>
          </a:p>
          <a:p>
            <a:pPr>
              <a:lnSpc>
                <a:spcPct val="150000"/>
              </a:lnSpc>
              <a:buClr>
                <a:schemeClr val="tx1"/>
              </a:buClr>
            </a:pPr>
            <a:r>
              <a:rPr lang="en-US"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Dharma </a:t>
            </a:r>
            <a:r>
              <a:rPr lang="en-US" dirty="0" err="1">
                <a:solidFill>
                  <a:schemeClr val="tx1"/>
                </a:solidFill>
                <a:latin typeface="Trebuchet MS" panose="020B0603020202020204" pitchFamily="34" charset="0"/>
                <a:ea typeface="Tahoma" panose="020B0604030504040204" pitchFamily="34" charset="0"/>
                <a:cs typeface="Tahoma" panose="020B0604030504040204" pitchFamily="34" charset="0"/>
              </a:rPr>
              <a:t>Manikya</a:t>
            </a:r>
            <a:r>
              <a:rPr lang="en-US" dirty="0">
                <a:solidFill>
                  <a:schemeClr val="tx1"/>
                </a:solidFill>
                <a:latin typeface="Trebuchet MS" panose="020B0603020202020204" pitchFamily="34" charset="0"/>
                <a:ea typeface="Tahoma" panose="020B0604030504040204" pitchFamily="34" charset="0"/>
                <a:cs typeface="Tahoma" panose="020B0604030504040204" pitchFamily="34" charset="0"/>
              </a:rPr>
              <a:t> I in 1458.</a:t>
            </a:r>
            <a:endParaRPr lang="en-GB" dirty="0">
              <a:solidFill>
                <a:schemeClr val="tx1"/>
              </a:solidFill>
              <a:latin typeface="Trebuchet MS" panose="020B0603020202020204" pitchFamily="34" charset="0"/>
              <a:ea typeface="Tahoma" panose="020B0604030504040204" pitchFamily="34" charset="0"/>
              <a:cs typeface="Tahoma" panose="020B0604030504040204" pitchFamily="34" charset="0"/>
            </a:endParaRPr>
          </a:p>
        </p:txBody>
      </p:sp>
      <p:pic>
        <p:nvPicPr>
          <p:cNvPr id="2052" name="Picture 4" descr="undefined"/>
          <p:cNvPicPr>
            <a:picLocks noChangeAspect="1" noChangeArrowheads="1"/>
          </p:cNvPicPr>
          <p:nvPr/>
        </p:nvPicPr>
        <p:blipFill rotWithShape="1">
          <a:blip r:embed="rId3">
            <a:extLst>
              <a:ext uri="{28A0092B-C50C-407E-A947-70E740481C1C}">
                <a14:useLocalDpi xmlns:a14="http://schemas.microsoft.com/office/drawing/2010/main" val="0"/>
              </a:ext>
            </a:extLst>
          </a:blip>
          <a:srcRect t="4968"/>
          <a:stretch/>
        </p:blipFill>
        <p:spPr bwMode="auto">
          <a:xfrm>
            <a:off x="5628640" y="3076995"/>
            <a:ext cx="2712719" cy="1787149"/>
          </a:xfrm>
          <a:prstGeom prst="rect">
            <a:avLst/>
          </a:prstGeom>
          <a:noFill/>
          <a:ln w="76200">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977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1000"/>
                                        <p:tgtEl>
                                          <p:spTgt spid="17"/>
                                        </p:tgtEl>
                                      </p:cBhvr>
                                    </p:animEffect>
                                    <p:anim calcmode="lin" valueType="num">
                                      <p:cBhvr>
                                        <p:cTn id="15" dur="1000" fill="hold"/>
                                        <p:tgtEl>
                                          <p:spTgt spid="17"/>
                                        </p:tgtEl>
                                        <p:attrNameLst>
                                          <p:attrName>ppt_x</p:attrName>
                                        </p:attrNameLst>
                                      </p:cBhvr>
                                      <p:tavLst>
                                        <p:tav tm="0">
                                          <p:val>
                                            <p:strVal val="#ppt_x"/>
                                          </p:val>
                                        </p:tav>
                                        <p:tav tm="100000">
                                          <p:val>
                                            <p:strVal val="#ppt_x"/>
                                          </p:val>
                                        </p:tav>
                                      </p:tavLst>
                                    </p:anim>
                                    <p:anim calcmode="lin" valueType="num">
                                      <p:cBhvr>
                                        <p:cTn id="16" dur="1000" fill="hold"/>
                                        <p:tgtEl>
                                          <p:spTgt spid="17"/>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2050"/>
                                        </p:tgtEl>
                                        <p:attrNameLst>
                                          <p:attrName>style.visibility</p:attrName>
                                        </p:attrNameLst>
                                      </p:cBhvr>
                                      <p:to>
                                        <p:strVal val="visible"/>
                                      </p:to>
                                    </p:set>
                                    <p:animEffect transition="in" filter="fade">
                                      <p:cBhvr>
                                        <p:cTn id="19" dur="1000"/>
                                        <p:tgtEl>
                                          <p:spTgt spid="2050"/>
                                        </p:tgtEl>
                                      </p:cBhvr>
                                    </p:animEffect>
                                    <p:anim calcmode="lin" valueType="num">
                                      <p:cBhvr>
                                        <p:cTn id="20" dur="1000" fill="hold"/>
                                        <p:tgtEl>
                                          <p:spTgt spid="2050"/>
                                        </p:tgtEl>
                                        <p:attrNameLst>
                                          <p:attrName>ppt_x</p:attrName>
                                        </p:attrNameLst>
                                      </p:cBhvr>
                                      <p:tavLst>
                                        <p:tav tm="0">
                                          <p:val>
                                            <p:strVal val="#ppt_x"/>
                                          </p:val>
                                        </p:tav>
                                        <p:tav tm="100000">
                                          <p:val>
                                            <p:strVal val="#ppt_x"/>
                                          </p:val>
                                        </p:tav>
                                      </p:tavLst>
                                    </p:anim>
                                    <p:anim calcmode="lin" valueType="num">
                                      <p:cBhvr>
                                        <p:cTn id="21"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1000"/>
                                        <p:tgtEl>
                                          <p:spTgt spid="11"/>
                                        </p:tgtEl>
                                      </p:cBhvr>
                                    </p:animEffect>
                                    <p:anim calcmode="lin" valueType="num">
                                      <p:cBhvr>
                                        <p:cTn id="27" dur="1000" fill="hold"/>
                                        <p:tgtEl>
                                          <p:spTgt spid="11"/>
                                        </p:tgtEl>
                                        <p:attrNameLst>
                                          <p:attrName>ppt_x</p:attrName>
                                        </p:attrNameLst>
                                      </p:cBhvr>
                                      <p:tavLst>
                                        <p:tav tm="0">
                                          <p:val>
                                            <p:strVal val="#ppt_x"/>
                                          </p:val>
                                        </p:tav>
                                        <p:tav tm="100000">
                                          <p:val>
                                            <p:strVal val="#ppt_x"/>
                                          </p:val>
                                        </p:tav>
                                      </p:tavLst>
                                    </p:anim>
                                    <p:anim calcmode="lin" valueType="num">
                                      <p:cBhvr>
                                        <p:cTn id="28" dur="1000" fill="hold"/>
                                        <p:tgtEl>
                                          <p:spTgt spid="11"/>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2052"/>
                                        </p:tgtEl>
                                        <p:attrNameLst>
                                          <p:attrName>style.visibility</p:attrName>
                                        </p:attrNameLst>
                                      </p:cBhvr>
                                      <p:to>
                                        <p:strVal val="visible"/>
                                      </p:to>
                                    </p:set>
                                    <p:animEffect transition="in" filter="fade">
                                      <p:cBhvr>
                                        <p:cTn id="31" dur="1000"/>
                                        <p:tgtEl>
                                          <p:spTgt spid="2052"/>
                                        </p:tgtEl>
                                      </p:cBhvr>
                                    </p:animEffect>
                                    <p:anim calcmode="lin" valueType="num">
                                      <p:cBhvr>
                                        <p:cTn id="32" dur="1000" fill="hold"/>
                                        <p:tgtEl>
                                          <p:spTgt spid="2052"/>
                                        </p:tgtEl>
                                        <p:attrNameLst>
                                          <p:attrName>ppt_x</p:attrName>
                                        </p:attrNameLst>
                                      </p:cBhvr>
                                      <p:tavLst>
                                        <p:tav tm="0">
                                          <p:val>
                                            <p:strVal val="#ppt_x"/>
                                          </p:val>
                                        </p:tav>
                                        <p:tav tm="100000">
                                          <p:val>
                                            <p:strVal val="#ppt_x"/>
                                          </p:val>
                                        </p:tav>
                                      </p:tavLst>
                                    </p:anim>
                                    <p:anim calcmode="lin" valueType="num">
                                      <p:cBhvr>
                                        <p:cTn id="33" dur="1000" fill="hold"/>
                                        <p:tgtEl>
                                          <p:spTgt spid="20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7" grpId="0"/>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86611" y="1070037"/>
            <a:ext cx="3551632" cy="1661993"/>
          </a:xfrm>
          <a:prstGeom prst="rect">
            <a:avLst/>
          </a:prstGeom>
        </p:spPr>
        <p:txBody>
          <a:bodyPr wrap="square">
            <a:spAutoFit/>
          </a:bodyPr>
          <a:lstStyle/>
          <a:p>
            <a:pPr marL="285750" indent="-285750">
              <a:lnSpc>
                <a:spcPct val="150000"/>
              </a:lnSpc>
              <a:buClr>
                <a:schemeClr val="tx1"/>
              </a:buClr>
              <a:buFont typeface="Wingdings" panose="05000000000000000000" pitchFamily="2" charset="2"/>
              <a:buChar char="Ø"/>
            </a:pPr>
            <a:r>
              <a:rPr lang="en-GB" sz="1600" b="1" dirty="0" err="1">
                <a:solidFill>
                  <a:schemeClr val="tx1"/>
                </a:solidFill>
                <a:latin typeface="Trebuchet MS" panose="020B0603020202020204" pitchFamily="34" charset="0"/>
                <a:ea typeface="Tahoma" panose="020B0604030504040204" pitchFamily="34" charset="0"/>
              </a:rPr>
              <a:t>Jagannath</a:t>
            </a:r>
            <a:r>
              <a:rPr lang="en-GB" sz="1600" b="1" dirty="0">
                <a:solidFill>
                  <a:schemeClr val="tx1"/>
                </a:solidFill>
                <a:latin typeface="Trebuchet MS" panose="020B0603020202020204" pitchFamily="34" charset="0"/>
                <a:ea typeface="Tahoma" panose="020B0604030504040204" pitchFamily="34" charset="0"/>
              </a:rPr>
              <a:t> Temple</a:t>
            </a:r>
            <a:r>
              <a:rPr lang="en-US" sz="1600"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p>
          <a:p>
            <a:pPr>
              <a:buClr>
                <a:schemeClr val="tx1"/>
              </a:buClr>
            </a:pPr>
            <a:r>
              <a:rPr lang="en-US" sz="1600" b="1"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GB"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It </a:t>
            </a: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dates back to the early </a:t>
            </a:r>
            <a:r>
              <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18</a:t>
            </a:r>
            <a:r>
              <a:rPr lang="en-US" sz="1600" baseline="300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th</a:t>
            </a:r>
            <a:endPar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endParaRPr>
          </a:p>
          <a:p>
            <a:pPr>
              <a:buClr>
                <a:schemeClr val="tx1"/>
              </a:buClr>
            </a:pP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century and was built by </a:t>
            </a:r>
            <a:r>
              <a:rPr lang="en-US" sz="1600" dirty="0" err="1" smtClean="0">
                <a:solidFill>
                  <a:schemeClr val="tx1"/>
                </a:solidFill>
                <a:latin typeface="Trebuchet MS" panose="020B0603020202020204" pitchFamily="34" charset="0"/>
                <a:ea typeface="Tahoma" panose="020B0604030504040204" pitchFamily="34" charset="0"/>
                <a:cs typeface="Tahoma" panose="020B0604030504040204" pitchFamily="34" charset="0"/>
              </a:rPr>
              <a:t>Ratna</a:t>
            </a: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p>
          <a:p>
            <a:pPr>
              <a:buClr>
                <a:schemeClr val="tx1"/>
              </a:buClr>
            </a:pP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dirty="0" err="1" smtClean="0">
                <a:solidFill>
                  <a:schemeClr val="tx1"/>
                </a:solidFill>
                <a:latin typeface="Trebuchet MS" panose="020B0603020202020204" pitchFamily="34" charset="0"/>
                <a:ea typeface="Tahoma" panose="020B0604030504040204" pitchFamily="34" charset="0"/>
                <a:cs typeface="Tahoma" panose="020B0604030504040204" pitchFamily="34" charset="0"/>
              </a:rPr>
              <a:t>Manikya</a:t>
            </a:r>
            <a:r>
              <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II</a:t>
            </a:r>
            <a:r>
              <a:rPr lang="en-GB"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a:t>
            </a:r>
          </a:p>
          <a:p>
            <a:pPr>
              <a:lnSpc>
                <a:spcPct val="150000"/>
              </a:lnSpc>
              <a:buClr>
                <a:schemeClr val="tx1"/>
              </a:buClr>
            </a:pPr>
            <a:r>
              <a:rPr lang="en-GB" sz="20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p>
        </p:txBody>
      </p:sp>
      <p:grpSp>
        <p:nvGrpSpPr>
          <p:cNvPr id="4" name="Google Shape;920;p33"/>
          <p:cNvGrpSpPr/>
          <p:nvPr/>
        </p:nvGrpSpPr>
        <p:grpSpPr>
          <a:xfrm>
            <a:off x="115492" y="180508"/>
            <a:ext cx="3489642" cy="742013"/>
            <a:chOff x="1219050" y="807375"/>
            <a:chExt cx="1081500" cy="1151700"/>
          </a:xfrm>
        </p:grpSpPr>
        <p:cxnSp>
          <p:nvCxnSpPr>
            <p:cNvPr id="5" name="Google Shape;921;p33"/>
            <p:cNvCxnSpPr/>
            <p:nvPr/>
          </p:nvCxnSpPr>
          <p:spPr>
            <a:xfrm>
              <a:off x="1219050" y="1959075"/>
              <a:ext cx="1081500" cy="0"/>
            </a:xfrm>
            <a:prstGeom prst="straightConnector1">
              <a:avLst/>
            </a:prstGeom>
            <a:noFill/>
            <a:ln w="9525" cap="flat" cmpd="sng">
              <a:solidFill>
                <a:schemeClr val="dk1"/>
              </a:solidFill>
              <a:prstDash val="solid"/>
              <a:round/>
              <a:headEnd type="none" w="med" len="med"/>
              <a:tailEnd type="none" w="med" len="med"/>
            </a:ln>
          </p:spPr>
        </p:cxnSp>
        <p:cxnSp>
          <p:nvCxnSpPr>
            <p:cNvPr id="6" name="Google Shape;922;p33"/>
            <p:cNvCxnSpPr/>
            <p:nvPr/>
          </p:nvCxnSpPr>
          <p:spPr>
            <a:xfrm>
              <a:off x="1219050" y="807375"/>
              <a:ext cx="1081500" cy="0"/>
            </a:xfrm>
            <a:prstGeom prst="straightConnector1">
              <a:avLst/>
            </a:prstGeom>
            <a:noFill/>
            <a:ln w="9525" cap="flat" cmpd="sng">
              <a:solidFill>
                <a:schemeClr val="dk1"/>
              </a:solidFill>
              <a:prstDash val="solid"/>
              <a:round/>
              <a:headEnd type="none" w="med" len="med"/>
              <a:tailEnd type="none" w="med" len="med"/>
            </a:ln>
          </p:spPr>
        </p:cxnSp>
      </p:grpSp>
      <p:sp>
        <p:nvSpPr>
          <p:cNvPr id="7" name="Google Shape;361;p32"/>
          <p:cNvSpPr txBox="1">
            <a:spLocks/>
          </p:cNvSpPr>
          <p:nvPr/>
        </p:nvSpPr>
        <p:spPr>
          <a:xfrm>
            <a:off x="115492" y="371310"/>
            <a:ext cx="3622751" cy="50792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000"/>
              <a:buFont typeface="Bebas Neue"/>
              <a:buNone/>
              <a:defRPr sz="60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5000"/>
              <a:buFont typeface="Bebas Neue"/>
              <a:buNone/>
              <a:defRPr sz="5000" b="0" i="0" u="none" strike="noStrike" cap="none">
                <a:solidFill>
                  <a:schemeClr val="dk1"/>
                </a:solidFill>
                <a:latin typeface="Bebas Neue"/>
                <a:ea typeface="Bebas Neue"/>
                <a:cs typeface="Bebas Neue"/>
                <a:sym typeface="Bebas Neue"/>
              </a:defRPr>
            </a:lvl9pPr>
          </a:lstStyle>
          <a:p>
            <a:r>
              <a:rPr lang="en-GB" sz="3000" dirty="0" smtClean="0"/>
              <a:t>Archaeological site</a:t>
            </a:r>
            <a:endParaRPr lang="en-US" sz="3000" dirty="0"/>
          </a:p>
        </p:txBody>
      </p:sp>
      <p:pic>
        <p:nvPicPr>
          <p:cNvPr id="3076" name="Picture 4" descr="কুমিল্লার ১৭ রত্ন মন্দির স্থাপত্য শিল্পের এক অপূর্ব নিদর্শন - Dhaka Protidi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0119" y="2870530"/>
            <a:ext cx="2780387" cy="1846972"/>
          </a:xfrm>
          <a:prstGeom prst="rect">
            <a:avLst/>
          </a:prstGeom>
          <a:noFill/>
          <a:ln w="76200">
            <a:solidFill>
              <a:schemeClr val="tx1"/>
            </a:solidFill>
          </a:ln>
          <a:extLst>
            <a:ext uri="{909E8E84-426E-40DD-AFC4-6F175D3DCCD1}">
              <a14:hiddenFill xmlns:a14="http://schemas.microsoft.com/office/drawing/2010/main">
                <a:solidFill>
                  <a:srgbClr val="FFFFFF"/>
                </a:solidFill>
              </a14:hiddenFill>
            </a:ext>
          </a:extLst>
        </p:spPr>
      </p:pic>
      <p:sp>
        <p:nvSpPr>
          <p:cNvPr id="11" name="Rectangle 10"/>
          <p:cNvSpPr/>
          <p:nvPr/>
        </p:nvSpPr>
        <p:spPr>
          <a:xfrm>
            <a:off x="4636692" y="1070037"/>
            <a:ext cx="4405708" cy="1338828"/>
          </a:xfrm>
          <a:prstGeom prst="rect">
            <a:avLst/>
          </a:prstGeom>
        </p:spPr>
        <p:txBody>
          <a:bodyPr wrap="square">
            <a:spAutoFit/>
          </a:bodyPr>
          <a:lstStyle/>
          <a:p>
            <a:pPr marL="285750" indent="-285750">
              <a:lnSpc>
                <a:spcPct val="150000"/>
              </a:lnSpc>
              <a:buClr>
                <a:schemeClr val="tx1"/>
              </a:buClr>
              <a:buFont typeface="Wingdings" panose="05000000000000000000" pitchFamily="2" charset="2"/>
              <a:buChar char="Ø"/>
            </a:pPr>
            <a:r>
              <a:rPr lang="en-GB" b="1" dirty="0" err="1">
                <a:solidFill>
                  <a:schemeClr val="tx1"/>
                </a:solidFill>
                <a:latin typeface="Trebuchet MS" panose="020B0603020202020204" pitchFamily="34" charset="0"/>
                <a:ea typeface="Tahoma" panose="020B0604030504040204" pitchFamily="34" charset="0"/>
              </a:rPr>
              <a:t>Mainamati</a:t>
            </a:r>
            <a:r>
              <a:rPr lang="en-GB" b="1" dirty="0">
                <a:solidFill>
                  <a:schemeClr val="tx1"/>
                </a:solidFill>
                <a:latin typeface="Trebuchet MS" panose="020B0603020202020204" pitchFamily="34" charset="0"/>
                <a:ea typeface="Tahoma" panose="020B0604030504040204" pitchFamily="34" charset="0"/>
              </a:rPr>
              <a:t> War </a:t>
            </a:r>
            <a:r>
              <a:rPr lang="en-GB" b="1" dirty="0" smtClean="0">
                <a:solidFill>
                  <a:schemeClr val="tx1"/>
                </a:solidFill>
                <a:latin typeface="Trebuchet MS" panose="020B0603020202020204" pitchFamily="34" charset="0"/>
                <a:ea typeface="Tahoma" panose="020B0604030504040204" pitchFamily="34" charset="0"/>
              </a:rPr>
              <a:t>Cemetery</a:t>
            </a:r>
          </a:p>
          <a:p>
            <a:pPr lvl="1">
              <a:lnSpc>
                <a:spcPct val="150000"/>
              </a:lnSpc>
              <a:buClr>
                <a:schemeClr val="tx1"/>
              </a:buClr>
            </a:pPr>
            <a:r>
              <a:rPr lang="en-GB" b="1"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GB"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b="1"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a:t>
            </a:r>
            <a:r>
              <a:rPr lang="en-GB"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Second World War graves from </a:t>
            </a:r>
            <a:r>
              <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nearby  </a:t>
            </a:r>
          </a:p>
          <a:p>
            <a:pPr lvl="1">
              <a:buClr>
                <a:schemeClr val="tx1"/>
              </a:buClr>
            </a:pP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areas. The cemetery contains 736   </a:t>
            </a:r>
          </a:p>
          <a:p>
            <a:pPr lvl="1">
              <a:buClr>
                <a:schemeClr val="tx1"/>
              </a:buClr>
            </a:pP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 </a:t>
            </a:r>
            <a:r>
              <a:rPr lang="en-US" sz="16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Commonwealth </a:t>
            </a:r>
            <a:r>
              <a:rPr lang="en-US" sz="1600" dirty="0">
                <a:solidFill>
                  <a:schemeClr val="tx1"/>
                </a:solidFill>
                <a:latin typeface="Trebuchet MS" panose="020B0603020202020204" pitchFamily="34" charset="0"/>
                <a:ea typeface="Tahoma" panose="020B0604030504040204" pitchFamily="34" charset="0"/>
                <a:cs typeface="Tahoma" panose="020B0604030504040204" pitchFamily="34" charset="0"/>
              </a:rPr>
              <a:t>burials.</a:t>
            </a:r>
            <a:r>
              <a:rPr lang="en-GB" sz="2000" dirty="0" smtClean="0">
                <a:solidFill>
                  <a:schemeClr val="tx1"/>
                </a:solidFill>
                <a:latin typeface="Trebuchet MS" panose="020B0603020202020204" pitchFamily="34" charset="0"/>
                <a:ea typeface="Tahoma" panose="020B0604030504040204" pitchFamily="34" charset="0"/>
                <a:cs typeface="Tahoma" panose="020B0604030504040204" pitchFamily="34" charset="0"/>
              </a:rPr>
              <a:t>       </a:t>
            </a:r>
          </a:p>
        </p:txBody>
      </p:sp>
      <p:pic>
        <p:nvPicPr>
          <p:cNvPr id="3080" name="Picture 8" descr="WW2 Cemetery Moinamoti.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5398074" y="2825459"/>
            <a:ext cx="2882943" cy="1937113"/>
          </a:xfrm>
          <a:prstGeom prst="rect">
            <a:avLst/>
          </a:prstGeom>
          <a:noFill/>
          <a:ln w="76200">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0627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076"/>
                                        </p:tgtEl>
                                        <p:attrNameLst>
                                          <p:attrName>style.visibility</p:attrName>
                                        </p:attrNameLst>
                                      </p:cBhvr>
                                      <p:to>
                                        <p:strVal val="visible"/>
                                      </p:to>
                                    </p:set>
                                    <p:animEffect transition="in" filter="fade">
                                      <p:cBhvr>
                                        <p:cTn id="12" dur="1000"/>
                                        <p:tgtEl>
                                          <p:spTgt spid="3076"/>
                                        </p:tgtEl>
                                      </p:cBhvr>
                                    </p:animEffect>
                                    <p:anim calcmode="lin" valueType="num">
                                      <p:cBhvr>
                                        <p:cTn id="13" dur="1000" fill="hold"/>
                                        <p:tgtEl>
                                          <p:spTgt spid="3076"/>
                                        </p:tgtEl>
                                        <p:attrNameLst>
                                          <p:attrName>ppt_x</p:attrName>
                                        </p:attrNameLst>
                                      </p:cBhvr>
                                      <p:tavLst>
                                        <p:tav tm="0">
                                          <p:val>
                                            <p:strVal val="#ppt_x"/>
                                          </p:val>
                                        </p:tav>
                                        <p:tav tm="100000">
                                          <p:val>
                                            <p:strVal val="#ppt_x"/>
                                          </p:val>
                                        </p:tav>
                                      </p:tavLst>
                                    </p:anim>
                                    <p:anim calcmode="lin" valueType="num">
                                      <p:cBhvr>
                                        <p:cTn id="14" dur="1000" fill="hold"/>
                                        <p:tgtEl>
                                          <p:spTgt spid="307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anim calcmode="lin" valueType="num">
                                      <p:cBhvr>
                                        <p:cTn id="20" dur="1000" fill="hold"/>
                                        <p:tgtEl>
                                          <p:spTgt spid="11"/>
                                        </p:tgtEl>
                                        <p:attrNameLst>
                                          <p:attrName>ppt_x</p:attrName>
                                        </p:attrNameLst>
                                      </p:cBhvr>
                                      <p:tavLst>
                                        <p:tav tm="0">
                                          <p:val>
                                            <p:strVal val="#ppt_x"/>
                                          </p:val>
                                        </p:tav>
                                        <p:tav tm="100000">
                                          <p:val>
                                            <p:strVal val="#ppt_x"/>
                                          </p:val>
                                        </p:tav>
                                      </p:tavLst>
                                    </p:anim>
                                    <p:anim calcmode="lin" valueType="num">
                                      <p:cBhvr>
                                        <p:cTn id="21" dur="1000" fill="hold"/>
                                        <p:tgtEl>
                                          <p:spTgt spid="11"/>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080"/>
                                        </p:tgtEl>
                                        <p:attrNameLst>
                                          <p:attrName>style.visibility</p:attrName>
                                        </p:attrNameLst>
                                      </p:cBhvr>
                                      <p:to>
                                        <p:strVal val="visible"/>
                                      </p:to>
                                    </p:set>
                                    <p:animEffect transition="in" filter="fade">
                                      <p:cBhvr>
                                        <p:cTn id="24" dur="1000"/>
                                        <p:tgtEl>
                                          <p:spTgt spid="3080"/>
                                        </p:tgtEl>
                                      </p:cBhvr>
                                    </p:animEffect>
                                    <p:anim calcmode="lin" valueType="num">
                                      <p:cBhvr>
                                        <p:cTn id="25" dur="1000" fill="hold"/>
                                        <p:tgtEl>
                                          <p:spTgt spid="3080"/>
                                        </p:tgtEl>
                                        <p:attrNameLst>
                                          <p:attrName>ppt_x</p:attrName>
                                        </p:attrNameLst>
                                      </p:cBhvr>
                                      <p:tavLst>
                                        <p:tav tm="0">
                                          <p:val>
                                            <p:strVal val="#ppt_x"/>
                                          </p:val>
                                        </p:tav>
                                        <p:tav tm="100000">
                                          <p:val>
                                            <p:strVal val="#ppt_x"/>
                                          </p:val>
                                        </p:tav>
                                      </p:tavLst>
                                    </p:anim>
                                    <p:anim calcmode="lin" valueType="num">
                                      <p:cBhvr>
                                        <p:cTn id="26" dur="1000" fill="hold"/>
                                        <p:tgtEl>
                                          <p:spTgt spid="308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1" grpId="0"/>
    </p:bldLst>
  </p:timing>
</p:sld>
</file>

<file path=ppt/theme/theme1.xml><?xml version="1.0" encoding="utf-8"?>
<a:theme xmlns:a="http://schemas.openxmlformats.org/drawingml/2006/main" name="Sustainable Development Campaign by Slidesgo">
  <a:themeElements>
    <a:clrScheme name="Simple Light">
      <a:dk1>
        <a:srgbClr val="FFFFFF"/>
      </a:dk1>
      <a:lt1>
        <a:srgbClr val="007571"/>
      </a:lt1>
      <a:dk2>
        <a:srgbClr val="216100"/>
      </a:dk2>
      <a:lt2>
        <a:srgbClr val="166723"/>
      </a:lt2>
      <a:accent1>
        <a:srgbClr val="077158"/>
      </a:accent1>
      <a:accent2>
        <a:srgbClr val="099E7B"/>
      </a:accent2>
      <a:accent3>
        <a:srgbClr val="06D3A3"/>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Template>
  <TotalTime>23420</TotalTime>
  <Words>795</Words>
  <Application>Microsoft Office PowerPoint</Application>
  <PresentationFormat>On-screen Show (16:9)</PresentationFormat>
  <Paragraphs>107</Paragraphs>
  <Slides>14</Slides>
  <Notes>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Tahoma</vt:lpstr>
      <vt:lpstr>Nunito Light</vt:lpstr>
      <vt:lpstr>Trebuchet MS</vt:lpstr>
      <vt:lpstr>Manrope</vt:lpstr>
      <vt:lpstr>Wingdings</vt:lpstr>
      <vt:lpstr>Berlin Sans FB</vt:lpstr>
      <vt:lpstr>Bebas Neue</vt:lpstr>
      <vt:lpstr>Comic Sans MS</vt:lpstr>
      <vt:lpstr>Arial</vt:lpstr>
      <vt:lpstr>Sustainable Development Campaign by Slidesgo</vt:lpstr>
      <vt:lpstr>Cumilla  District</vt:lpstr>
      <vt:lpstr>Cumilla :</vt:lpstr>
      <vt:lpstr>Administrative structure</vt:lpstr>
      <vt:lpstr>Population &amp; Literacy Ratio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SUSTAINABLE DEVELOPMENT CAMPAIGN</dc:title>
  <cp:lastModifiedBy>Zayyan</cp:lastModifiedBy>
  <cp:revision>56</cp:revision>
  <dcterms:modified xsi:type="dcterms:W3CDTF">2023-07-04T07:35:26Z</dcterms:modified>
</cp:coreProperties>
</file>